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0.76952791427358003</c:v>
                </c:pt>
                <c:pt idx="1">
                  <c:v>0.51913185238405002</c:v>
                </c:pt>
                <c:pt idx="2">
                  <c:v>0.42685214593908999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FE-42DF-BBE7-2BC8E0F1F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219880"/>
        <c:axId val="354220536"/>
      </c:barChart>
      <c:catAx>
        <c:axId val="35421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20536"/>
        <c:crosses val="autoZero"/>
        <c:auto val="1"/>
        <c:lblAlgn val="ctr"/>
        <c:lblOffset val="100"/>
        <c:noMultiLvlLbl val="0"/>
      </c:catAx>
      <c:valAx>
        <c:axId val="35422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1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0126B-31ED-403E-83BF-4020D3FB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874ED0-7A75-49E4-BE8F-9E2B181AA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4127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CDDC9-4F6E-47D6-AEB1-2D0099490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FC80-7239-4FDA-9E6A-6D7732FB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016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20180606_211844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KinanKSA</dc:title>
  <dc:creator>Administrator</dc:creator>
  <cp:lastModifiedBy>Administrator</cp:lastModifiedBy>
  <cp:revision>1</cp:revision>
  <dcterms:created xsi:type="dcterms:W3CDTF">2018-06-06T21:19:29Z</dcterms:created>
  <dcterms:modified xsi:type="dcterms:W3CDTF">2018-06-06T21:19:32Z</dcterms:modified>
</cp:coreProperties>
</file>