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kinanksa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0.51608986035215998</c:v>
                </c:pt>
                <c:pt idx="1">
                  <c:v>0.74074074074074003</c:v>
                </c:pt>
                <c:pt idx="2">
                  <c:v>0.53632867840517995</c:v>
                </c:pt>
                <c:pt idx="3">
                  <c:v>0.72859744990893005</c:v>
                </c:pt>
                <c:pt idx="6">
                  <c:v>0.65270188221007996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CE3-4E73-A3F0-D6FC6DF6F4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8942904"/>
        <c:axId val="278939296"/>
      </c:barChart>
      <c:catAx>
        <c:axId val="278942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939296"/>
        <c:crosses val="autoZero"/>
        <c:auto val="1"/>
        <c:lblAlgn val="ctr"/>
        <c:lblOffset val="100"/>
        <c:noMultiLvlLbl val="0"/>
      </c:catAx>
      <c:valAx>
        <c:axId val="278939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942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A5F918-7EC4-41F2-AAE0-746E5DD75B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 | KinanKSA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8605870-0E7D-49AB-846F-D0B00553005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92773760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2A1F65-2D1D-4531-B334-C899D8B8FA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38F0CB-9766-4BE7-BC35-C6BAF09EE4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425544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20180606_211650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Interaction Rate By Weekday | KinanKSA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By Weekday | KinanKSA</dc:title>
  <dc:creator>Administrator</dc:creator>
  <cp:lastModifiedBy>Administrator</cp:lastModifiedBy>
  <cp:revision>1</cp:revision>
  <dcterms:created xsi:type="dcterms:W3CDTF">2018-06-06T21:19:14Z</dcterms:created>
  <dcterms:modified xsi:type="dcterms:W3CDTF">2018-06-06T21:19:18Z</dcterms:modified>
</cp:coreProperties>
</file>