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245D-448D-AD60-4996687D12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60433216"/>
        <c:axId val="272198840"/>
      </c:barChart>
      <c:catAx>
        <c:axId val="160433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98840"/>
        <c:crosses val="autoZero"/>
        <c:auto val="1"/>
        <c:lblAlgn val="ctr"/>
        <c:lblOffset val="100"/>
        <c:noMultiLvlLbl val="0"/>
      </c:catAx>
      <c:valAx>
        <c:axId val="272198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043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8C9123-9A46-45AC-B4C1-77AF87F33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691EB4-B62B-4396-B220-CF293E1ACB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01945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28618-6A1C-4735-AEB6-91B10F7D61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9E2FA-4321-42F7-ABFD-879C009ED5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7024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20180606_211320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Weekday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Weekday | KinanKSA</dc:title>
  <dc:creator>Administrator</dc:creator>
  <cp:lastModifiedBy>Administrator</cp:lastModifiedBy>
  <cp:revision>1</cp:revision>
  <dcterms:created xsi:type="dcterms:W3CDTF">2018-06-06T21:13:21Z</dcterms:created>
  <dcterms:modified xsi:type="dcterms:W3CDTF">2018-06-06T21:13:25Z</dcterms:modified>
</cp:coreProperties>
</file>