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4828DB-7026-413B-8AFA-8DB3E3BE4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3482614"/>
              </p:ext>
            </p:extLst>
          </p:nvPr>
        </p:nvGraphicFramePr>
        <p:xfrm>
          <a:off x="457200" y="1468438"/>
          <a:ext cx="822960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19632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01580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730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9043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8795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7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- 2018-05-29 17:57:51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إلهي يامعطي من تشاء ومانع من تشاء، إلهي فاعطنا اللطف والرحمة
#كنان #رمضان_كريم #السعودية #عيش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08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- 2018-05-27 17:31:25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66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- 2018-05-22 23:49:49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لك الحمد على أن بلغتنا رمضان 
#عيش #رمضان_كريم #كنان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6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- 2018-05-20 23:37:28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#رمضان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9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- 2018-05-16 16:57:38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تتمنى لكم وللأمة الإسلامية رمضان مبارك و كل عام وأنتم بخير
#عيش #رمضان_مبارك #كنان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2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- 2018-05-14 16:55:34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دوبلكس مشارف هيلز، أسلوب الحياة الذي تتمناه حيث الخصوصية وراحة البال 
#كنان #السعودية #شقق #مشارف_هيلز #حدائق #مراكز_تجارية #الرياض #تطور #كيف_تعيش_صح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71899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8C89221-AC79-4749-AC2F-634D6ABE9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9DB31-EDD6-4F02-A48D-B7132AF47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67742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F03D92-A18E-4199-B327-BD4B91AAB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95348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189960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04666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5376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73037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814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93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- 2018-05-10 16:27:24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 مشارف هيلز توفر لأطفالك حدائق مجهزة بكل الخصوصية 
#كنان #السعودية #شقق #مشارف_هيلز #حدائق #مراكز_تجارية #الرياض #تطور #كيف_تعيش_صح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56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- 2018-05-09 14:30:02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احفظ جنود الوطن وثبت أقدامهم وسدد رميهم #اعتراض_صاروخ_في_الرياض #كنان #شكراً_ابطال_الدفاع_الجوي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1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- 2018-05-08 17:09:08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شقق مشارف هيلز توفرلك الموقع الاستراتيجي الذي يتيح لك الوصول للأماكن الحيوية بأقل من 15 دقيقة
#كنان #السعودية #شقق #مشارف_هيلز #حدائق #مراكز_تجارية #الرياض #تطور #كيف_تعيش_صح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2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- 2018-05-07 17:58:20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نسعي في كنان لمواكبة رؤية المملكة ٢٠٣٠ لنترتقي بطموحكم وآمالكم 
#كنان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22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- 2018-05-07 17:57:42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نمط حياة مختلف بتصاميم متنوعة و بأسعار مناسب 
#كنان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51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- 2018-05-07 17:56:22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لشركائنا في النجاح، نعدكم أن نعمل بإمكانيات متقدمة في التطوير العقاري
#كنان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62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- 2018-05-03 18:08:24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لشركائنا في النجاح، نعدكم أن نعمل بإمكانيات متقدمة في التطوير العقاري
#كنان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979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29915BD-9CAE-48E9-82D6-2FFD9ED8A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E8F01-B743-4C1E-AA07-B7E221817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593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7D2578-5912-4618-A392-865ADBDE7A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7278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24608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5015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89812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3131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0188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0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- 2018-05-02 17:13:59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حياة جميلة بمجتمعات كنان، هذه حياتك بإختيارك 
#كنان #السعودية #شقق #فخامة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67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- 2018-05-01 19:40:04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توفر لك الأن دوبلكس بلس  بسعر 990 ألف ريال
للمزيد من المعلومات و الإستفسار الرجاء زيارة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http://kmhnew.com/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74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- 2018-05-01 19:38:58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توفر لك الأن شقق دوبلكس بسعر 650 ألف ريال
للمزيد من المعلومات و الإستفسار الرجاء زيارة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http://kmhnew.com/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#عيش #السعودية #شقق #حدائق #مراكز_تجارية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1811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96503E9-4738-44BB-96F4-B9DD09E49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B733B-72D2-446C-BCB4-05AF1B752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5355912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20180606_210544</Template>
  <TotalTime>0</TotalTime>
  <Words>195</Words>
  <Application>Microsoft Office PowerPoint</Application>
  <PresentationFormat>On-screen Show (4:3)</PresentationFormat>
  <Paragraphs>101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Lato</vt:lpstr>
      <vt:lpstr>Calibri</vt:lpstr>
      <vt:lpstr>Arial</vt:lpstr>
      <vt:lpstr>quintly_template</vt:lpstr>
      <vt:lpstr>Instagram Posts Table | KinanKSA - 1 of 3</vt:lpstr>
      <vt:lpstr>Instagram Posts Table | KinanKSA - 2 of 3</vt:lpstr>
      <vt:lpstr>Instagram Posts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KinanKSA - 1 of 3</dc:title>
  <dc:creator>Administrator</dc:creator>
  <cp:lastModifiedBy>Administrator</cp:lastModifiedBy>
  <cp:revision>1</cp:revision>
  <dcterms:created xsi:type="dcterms:W3CDTF">2018-06-06T21:05:46Z</dcterms:created>
  <dcterms:modified xsi:type="dcterms:W3CDTF">2018-06-06T21:06:37Z</dcterms:modified>
</cp:coreProperties>
</file>