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D6-41C0-9983-9D07BA58D6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6-41C0-9983-9D07BA58D6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623992"/>
        <c:axId val="339626944"/>
      </c:barChart>
      <c:catAx>
        <c:axId val="33962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26944"/>
        <c:crosses val="autoZero"/>
        <c:auto val="1"/>
        <c:lblAlgn val="ctr"/>
        <c:lblOffset val="100"/>
        <c:noMultiLvlLbl val="0"/>
      </c:catAx>
      <c:valAx>
        <c:axId val="33962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62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E7AA3-3EBE-44BD-B7A4-069170222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18412F-1636-496F-B301-C6CF20181B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85563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6AD1C-36CF-4EE5-9637-E5BA742460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2124E-7B04-460F-A44F-6F8E4203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7570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20180606_210540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KinanKSA</dc:title>
  <dc:creator>Administrator</dc:creator>
  <cp:lastModifiedBy>Administrator</cp:lastModifiedBy>
  <cp:revision>1</cp:revision>
  <dcterms:created xsi:type="dcterms:W3CDTF">2018-06-06T21:05:41Z</dcterms:created>
  <dcterms:modified xsi:type="dcterms:W3CDTF">2018-06-06T21:05:44Z</dcterms:modified>
</cp:coreProperties>
</file>