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8F2E-47C1-9268-1294851981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523800"/>
        <c:axId val="278521176"/>
      </c:lineChart>
      <c:catAx>
        <c:axId val="27852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21176"/>
        <c:crosses val="autoZero"/>
        <c:auto val="1"/>
        <c:lblAlgn val="ctr"/>
        <c:lblOffset val="100"/>
        <c:noMultiLvlLbl val="0"/>
      </c:catAx>
      <c:valAx>
        <c:axId val="278521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2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43C08-FFA2-452E-9D1C-B2D215614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0E3265-E8BE-4DD4-9734-42829FB36D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424208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91DCD-3EC8-4040-89A0-8D109C788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5AB76-BC2B-4CD2-8267-A98B9AE24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4925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20180606_210520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KinanKSA</dc:title>
  <dc:creator>Administrator</dc:creator>
  <cp:lastModifiedBy>Administrator</cp:lastModifiedBy>
  <cp:revision>1</cp:revision>
  <dcterms:created xsi:type="dcterms:W3CDTF">2018-06-06T21:05:21Z</dcterms:created>
  <dcterms:modified xsi:type="dcterms:W3CDTF">2018-06-06T21:05:24Z</dcterms:modified>
</cp:coreProperties>
</file>