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3253</c:v>
                </c:pt>
                <c:pt idx="1">
                  <c:v>3260</c:v>
                </c:pt>
                <c:pt idx="2">
                  <c:v>3268</c:v>
                </c:pt>
                <c:pt idx="3">
                  <c:v>3275</c:v>
                </c:pt>
                <c:pt idx="4">
                  <c:v>3283</c:v>
                </c:pt>
                <c:pt idx="5">
                  <c:v>3293</c:v>
                </c:pt>
                <c:pt idx="6">
                  <c:v>3297</c:v>
                </c:pt>
                <c:pt idx="7">
                  <c:v>3303</c:v>
                </c:pt>
                <c:pt idx="8">
                  <c:v>3305</c:v>
                </c:pt>
                <c:pt idx="9">
                  <c:v>3310</c:v>
                </c:pt>
                <c:pt idx="10">
                  <c:v>3316</c:v>
                </c:pt>
                <c:pt idx="11">
                  <c:v>3317</c:v>
                </c:pt>
                <c:pt idx="12">
                  <c:v>3322</c:v>
                </c:pt>
                <c:pt idx="13">
                  <c:v>3327</c:v>
                </c:pt>
                <c:pt idx="14">
                  <c:v>3328</c:v>
                </c:pt>
                <c:pt idx="15">
                  <c:v>3327</c:v>
                </c:pt>
                <c:pt idx="16">
                  <c:v>3328</c:v>
                </c:pt>
                <c:pt idx="17">
                  <c:v>3326</c:v>
                </c:pt>
                <c:pt idx="18">
                  <c:v>3329</c:v>
                </c:pt>
                <c:pt idx="19">
                  <c:v>3332</c:v>
                </c:pt>
                <c:pt idx="20">
                  <c:v>3331</c:v>
                </c:pt>
                <c:pt idx="21">
                  <c:v>3332</c:v>
                </c:pt>
                <c:pt idx="22">
                  <c:v>3335</c:v>
                </c:pt>
                <c:pt idx="23">
                  <c:v>3335</c:v>
                </c:pt>
                <c:pt idx="24">
                  <c:v>3334</c:v>
                </c:pt>
                <c:pt idx="25">
                  <c:v>3334</c:v>
                </c:pt>
                <c:pt idx="26">
                  <c:v>3337</c:v>
                </c:pt>
                <c:pt idx="27">
                  <c:v>3337</c:v>
                </c:pt>
                <c:pt idx="28">
                  <c:v>3337</c:v>
                </c:pt>
                <c:pt idx="29">
                  <c:v>3336</c:v>
                </c:pt>
                <c:pt idx="30">
                  <c:v>3336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42-4811-942C-80DEBA994F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502792"/>
        <c:axId val="165505416"/>
      </c:lineChart>
      <c:dateAx>
        <c:axId val="165502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505416"/>
        <c:crosses val="autoZero"/>
        <c:auto val="1"/>
        <c:lblOffset val="100"/>
        <c:baseTimeUnit val="days"/>
      </c:dateAx>
      <c:valAx>
        <c:axId val="165505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502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48A5C-CF01-45C5-8D0B-DF24AAB07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682358-4491-4727-94CF-D7C2744E8B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635841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F0997-87DE-4358-91FF-98A84AA2F7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46633-B555-4EF2-80B0-FF3531B3B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5884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20180606_210503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KinanKSA</dc:title>
  <dc:creator>Administrator</dc:creator>
  <cp:lastModifiedBy>Administrator</cp:lastModifiedBy>
  <cp:revision>1</cp:revision>
  <dcterms:created xsi:type="dcterms:W3CDTF">2018-06-06T21:05:03Z</dcterms:created>
  <dcterms:modified xsi:type="dcterms:W3CDTF">2018-06-06T21:05:06Z</dcterms:modified>
</cp:coreProperties>
</file>