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0.15394088669951</c:v>
                </c:pt>
                <c:pt idx="1">
                  <c:v>0.21518598217029999</c:v>
                </c:pt>
                <c:pt idx="2">
                  <c:v>0.24539877300613</c:v>
                </c:pt>
                <c:pt idx="3">
                  <c:v>0.21419828641371</c:v>
                </c:pt>
                <c:pt idx="4">
                  <c:v>0.24427480916031</c:v>
                </c:pt>
                <c:pt idx="5">
                  <c:v>0.30459945172099001</c:v>
                </c:pt>
                <c:pt idx="6">
                  <c:v>0.12146978439113</c:v>
                </c:pt>
                <c:pt idx="7">
                  <c:v>0.18198362147406999</c:v>
                </c:pt>
                <c:pt idx="8">
                  <c:v>6.0551014229487998E-2</c:v>
                </c:pt>
                <c:pt idx="9">
                  <c:v>0.15128593040846999</c:v>
                </c:pt>
                <c:pt idx="10">
                  <c:v>0.18126888217522999</c:v>
                </c:pt>
                <c:pt idx="11">
                  <c:v>3.0156815440289999E-2</c:v>
                </c:pt>
                <c:pt idx="12">
                  <c:v>0.15073861923425</c:v>
                </c:pt>
                <c:pt idx="13">
                  <c:v>0.15051173991571001</c:v>
                </c:pt>
                <c:pt idx="14">
                  <c:v>3.0057108506162E-2</c:v>
                </c:pt>
                <c:pt idx="15">
                  <c:v>-3.0048076923077E-2</c:v>
                </c:pt>
                <c:pt idx="16">
                  <c:v>3.0057108506162E-2</c:v>
                </c:pt>
                <c:pt idx="17">
                  <c:v>-6.0096153846154E-2</c:v>
                </c:pt>
                <c:pt idx="18">
                  <c:v>9.0198436560432999E-2</c:v>
                </c:pt>
                <c:pt idx="19">
                  <c:v>9.0117152297987002E-2</c:v>
                </c:pt>
                <c:pt idx="20">
                  <c:v>-3.0012004801921E-2</c:v>
                </c:pt>
                <c:pt idx="21">
                  <c:v>3.0021014710297E-2</c:v>
                </c:pt>
                <c:pt idx="22">
                  <c:v>9.0036014405762005E-2</c:v>
                </c:pt>
                <c:pt idx="23">
                  <c:v>0</c:v>
                </c:pt>
                <c:pt idx="24">
                  <c:v>-2.9985007496251999E-2</c:v>
                </c:pt>
                <c:pt idx="25">
                  <c:v>0</c:v>
                </c:pt>
                <c:pt idx="26">
                  <c:v>8.9982003599280005E-2</c:v>
                </c:pt>
                <c:pt idx="27">
                  <c:v>0</c:v>
                </c:pt>
                <c:pt idx="28">
                  <c:v>0</c:v>
                </c:pt>
                <c:pt idx="29">
                  <c:v>-2.9967036260113999E-2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6F-45FA-8F2D-8DAAABACB0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052632"/>
        <c:axId val="335052960"/>
      </c:lineChart>
      <c:dateAx>
        <c:axId val="335052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052960"/>
        <c:crosses val="autoZero"/>
        <c:auto val="1"/>
        <c:lblOffset val="100"/>
        <c:baseTimeUnit val="days"/>
      </c:dateAx>
      <c:valAx>
        <c:axId val="335052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052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E6DDC-AAB3-40CB-9593-5F316C4FC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758D55-903B-486A-8497-2A142B2468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565214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B982B0-68D0-424A-98DF-F012AFC143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7CDD3-D9B2-4F3B-96CB-D64400D5A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2173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20180606_210213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Change Rate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 | KinanKSA</dc:title>
  <dc:creator>Administrator</dc:creator>
  <cp:lastModifiedBy>Administrator</cp:lastModifiedBy>
  <cp:revision>1</cp:revision>
  <dcterms:created xsi:type="dcterms:W3CDTF">2018-06-06T21:04:40Z</dcterms:created>
  <dcterms:modified xsi:type="dcterms:W3CDTF">2018-06-06T21:04:46Z</dcterms:modified>
</cp:coreProperties>
</file>