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115-4220-947A-4116E5CCE3B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115-4220-947A-4116E5CCE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494448"/>
        <c:axId val="279492808"/>
      </c:barChart>
      <c:catAx>
        <c:axId val="279494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92808"/>
        <c:crosses val="autoZero"/>
        <c:auto val="1"/>
        <c:lblAlgn val="ctr"/>
        <c:lblOffset val="100"/>
        <c:noMultiLvlLbl val="0"/>
      </c:catAx>
      <c:valAx>
        <c:axId val="27949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9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B6C5D-5DA3-44A6-8AD1-5E66B574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D75252-B0CB-465D-920D-37E735A9E9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7809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13CD0-9047-40D0-B14B-E8FEBCC7C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D2821-35EE-4600-AC7C-C66B565A4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523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20180606_205826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2018-06-06T21:01:39Z</dcterms:created>
  <dcterms:modified xsi:type="dcterms:W3CDTF">2018-06-06T21:01:43Z</dcterms:modified>
</cp:coreProperties>
</file>