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1.1074999999999999</c:v>
                </c:pt>
                <c:pt idx="1">
                  <c:v>0.46060000000000001</c:v>
                </c:pt>
                <c:pt idx="2">
                  <c:v>0.61270000000000002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0.4047</c:v>
                </c:pt>
                <c:pt idx="7">
                  <c:v>0.39389999999999997</c:v>
                </c:pt>
                <c:pt idx="8">
                  <c:v>0.54479999999999995</c:v>
                </c:pt>
                <c:pt idx="9">
                  <c:v>0.84660000000000002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0.84219999999999995</c:v>
                </c:pt>
                <c:pt idx="14">
                  <c:v>0</c:v>
                </c:pt>
                <c:pt idx="15">
                  <c:v>0.60109999999999997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0.66059999999999997</c:v>
                </c:pt>
                <c:pt idx="20">
                  <c:v>0</c:v>
                </c:pt>
                <c:pt idx="21">
                  <c:v>0.5403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0.62960000000000005</c:v>
                </c:pt>
                <c:pt idx="27">
                  <c:v>0</c:v>
                </c:pt>
                <c:pt idx="28">
                  <c:v>0.56940000000000002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C4-421C-81B8-05593D913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17040"/>
        <c:axId val="173019672"/>
      </c:lineChart>
      <c:dateAx>
        <c:axId val="289217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19672"/>
        <c:crosses val="autoZero"/>
        <c:auto val="1"/>
        <c:lblOffset val="100"/>
        <c:baseTimeUnit val="days"/>
      </c:dateAx>
      <c:valAx>
        <c:axId val="17301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1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8EBC-A610-416E-9DA9-ED152DBFD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02DD8F-8F1B-448E-BE5E-AF99060D93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094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9EF8B-0C41-46F1-8FF7-A9D748CA4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B74B2-C9B9-4AFF-8314-DDB350ADC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3427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20180606_205751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KinanKSA</dc:title>
  <dc:creator>Administrator</dc:creator>
  <cp:lastModifiedBy>Administrator</cp:lastModifiedBy>
  <cp:revision>1</cp:revision>
  <dcterms:created xsi:type="dcterms:W3CDTF">2018-06-06T20:57:56Z</dcterms:created>
  <dcterms:modified xsi:type="dcterms:W3CDTF">2018-06-06T20:57:59Z</dcterms:modified>
</cp:coreProperties>
</file>