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5058B-412B-44AC-BC58-A556F61BF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56378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7786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706970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7640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955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355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9700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62524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43866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38038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8122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42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2592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BC59470-6AEC-47ED-B1CC-4CCF1F2C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79C22-5650-4DAD-877F-4569769A3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15486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20180606_205747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KinanKSA</dc:title>
  <dc:creator>Administrator</dc:creator>
  <cp:lastModifiedBy>Administrator</cp:lastModifiedBy>
  <cp:revision>1</cp:revision>
  <dcterms:created xsi:type="dcterms:W3CDTF">2018-06-06T20:57:48Z</dcterms:created>
  <dcterms:modified xsi:type="dcterms:W3CDTF">2018-06-06T20:57:52Z</dcterms:modified>
</cp:coreProperties>
</file>