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0.18474746651452001</c:v>
                </c:pt>
                <c:pt idx="2">
                  <c:v>3.2602494090797997E-2</c:v>
                </c:pt>
                <c:pt idx="3">
                  <c:v>3.2602494090797997E-2</c:v>
                </c:pt>
                <c:pt idx="6">
                  <c:v>8.5581546988344998E-2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50-453B-AC7F-7934B6E17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029312"/>
        <c:axId val="162231896"/>
      </c:barChart>
      <c:catAx>
        <c:axId val="27302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31896"/>
        <c:crosses val="autoZero"/>
        <c:auto val="1"/>
        <c:lblAlgn val="ctr"/>
        <c:lblOffset val="100"/>
        <c:noMultiLvlLbl val="0"/>
      </c:catAx>
      <c:valAx>
        <c:axId val="16223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2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DE4A8-484F-4FB5-9BB7-C4E38511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149F86-BFCD-47C1-A631-A111ACE096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3057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2848F-C843-4AC2-AA2F-1900FAD5A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A1B1A-6652-4CFD-8BB0-DC8E57E24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13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20180605_131344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Bonny</dc:title>
  <dc:creator>Administrator</dc:creator>
  <cp:lastModifiedBy>Administrator</cp:lastModifiedBy>
  <cp:revision>1</cp:revision>
  <dcterms:created xsi:type="dcterms:W3CDTF">2018-06-05T13:13:45Z</dcterms:created>
  <dcterms:modified xsi:type="dcterms:W3CDTF">2018-06-05T13:13:49Z</dcterms:modified>
</cp:coreProperties>
</file>