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0.47169811320755001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0.10870155986738</c:v>
                </c:pt>
                <c:pt idx="6">
                  <c:v>0</c:v>
                </c:pt>
                <c:pt idx="7">
                  <c:v>4.8820179007323002E-2</c:v>
                </c:pt>
                <c:pt idx="8">
                  <c:v>0</c:v>
                </c:pt>
                <c:pt idx="9">
                  <c:v>2.4376371170878E-2</c:v>
                </c:pt>
                <c:pt idx="10">
                  <c:v>0</c:v>
                </c:pt>
                <c:pt idx="11">
                  <c:v>0</c:v>
                </c:pt>
                <c:pt idx="12">
                  <c:v>1.6246953696181999E-2</c:v>
                </c:pt>
                <c:pt idx="13">
                  <c:v>0</c:v>
                </c:pt>
                <c:pt idx="14">
                  <c:v>0</c:v>
                </c:pt>
                <c:pt idx="15">
                  <c:v>4.0633888663144997E-2</c:v>
                </c:pt>
                <c:pt idx="16">
                  <c:v>4.0647101861637003E-2</c:v>
                </c:pt>
                <c:pt idx="17">
                  <c:v>0</c:v>
                </c:pt>
                <c:pt idx="18">
                  <c:v>0</c:v>
                </c:pt>
                <c:pt idx="19">
                  <c:v>0.14636526264433</c:v>
                </c:pt>
                <c:pt idx="20">
                  <c:v>0</c:v>
                </c:pt>
                <c:pt idx="21">
                  <c:v>0</c:v>
                </c:pt>
                <c:pt idx="22">
                  <c:v>2.4406117800194999E-2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2.4431956999756001E-2</c:v>
                </c:pt>
                <c:pt idx="27">
                  <c:v>0</c:v>
                </c:pt>
                <c:pt idx="28">
                  <c:v>3.2626427406198998E-2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BE-4DDF-81BD-7AE221F9F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311912"/>
        <c:axId val="343313552"/>
      </c:lineChart>
      <c:dateAx>
        <c:axId val="343311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13552"/>
        <c:crosses val="autoZero"/>
        <c:auto val="1"/>
        <c:lblOffset val="100"/>
        <c:baseTimeUnit val="days"/>
      </c:dateAx>
      <c:valAx>
        <c:axId val="34331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311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4D0D-7B6F-4F63-9850-753A4A6E2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E1E3C3-218A-4734-8DF0-5C96E86137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689559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BBF810-366C-4B97-B406-C1F99AD3E6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DCDA6-FDFB-4968-AA5A-49926945A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001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20180605_125641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Bonny</dc:title>
  <dc:creator>Administrator</dc:creator>
  <cp:lastModifiedBy>Administrator</cp:lastModifiedBy>
  <cp:revision>1</cp:revision>
  <dcterms:created xsi:type="dcterms:W3CDTF">2018-06-05T12:57:22Z</dcterms:created>
  <dcterms:modified xsi:type="dcterms:W3CDTF">2018-06-05T12:57:26Z</dcterms:modified>
</cp:coreProperties>
</file>