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397CC-E990-46A1-A5E1-01E156C4EE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17029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57214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876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564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46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972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899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2219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031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8907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960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1718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403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6851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32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55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037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568E782-8DC8-40E0-88D5-C05E5069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74BF11-0821-47EF-B15E-F069193B0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65003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20180605_124624</Template>
  <TotalTime>0</TotalTime>
  <Words>58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Bonny</dc:title>
  <dc:creator>Administrator</dc:creator>
  <cp:lastModifiedBy>Administrator</cp:lastModifiedBy>
  <cp:revision>1</cp:revision>
  <dcterms:created xsi:type="dcterms:W3CDTF">2018-06-05T12:46:25Z</dcterms:created>
  <dcterms:modified xsi:type="dcterms:W3CDTF">2018-06-05T12:46:31Z</dcterms:modified>
</cp:coreProperties>
</file>