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Sheet1!$A$2:$A$8</c:f>
            </c:multiLvlStrRef>
          </c:cat>
          <c:val>
            <c:numRef>
              <c:f>Sheet1!$B$2:$B$8</c:f>
            </c:numRef>
          </c:val>
          <c:extLst>
            <c:ext xmlns:c16="http://schemas.microsoft.com/office/drawing/2014/chart" uri="{C3380CC4-5D6E-409C-BE32-E72D297353CC}">
              <c16:uniqueId val="{00000000-932B-4C57-8C9F-9B44D995A41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5625312"/>
        <c:axId val="275624984"/>
      </c:barChart>
      <c:catAx>
        <c:axId val="2756253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5624984"/>
        <c:crosses val="autoZero"/>
        <c:auto val="1"/>
        <c:lblAlgn val="ctr"/>
        <c:lblOffset val="100"/>
        <c:noMultiLvlLbl val="0"/>
      </c:catAx>
      <c:valAx>
        <c:axId val="2756249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56253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6/5/2018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6/5/2018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6/5/2018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0AE4FE-3312-46DD-B4F2-F4E5CA06EA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By Weekday | Bonny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38462D4-4A7C-463C-A8A5-A41E8A70221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25610292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8890B8-8719-4413-8B34-BA118A5A3E4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05FB72-6C87-4E74-9BEB-6569BAB81B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806471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20180605_124323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Twitter Interaction Rate By Weekday | Bonny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Interaction Rate By Weekday | Bonny</dc:title>
  <dc:creator>Administrator</dc:creator>
  <cp:lastModifiedBy>Administrator</cp:lastModifiedBy>
  <cp:revision>1</cp:revision>
  <dcterms:created xsi:type="dcterms:W3CDTF">2018-06-05T12:43:24Z</dcterms:created>
  <dcterms:modified xsi:type="dcterms:W3CDTF">2018-06-05T12:43:27Z</dcterms:modified>
</cp:coreProperties>
</file>