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0.17518129226758</c:v>
                </c:pt>
                <c:pt idx="14">
                  <c:v>0</c:v>
                </c:pt>
                <c:pt idx="15">
                  <c:v>0</c:v>
                </c:pt>
                <c:pt idx="16">
                  <c:v>2.0369917705531999E-2</c:v>
                </c:pt>
                <c:pt idx="17">
                  <c:v>0.11570113256742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2.8517884787745001E-2</c:v>
                </c:pt>
                <c:pt idx="23">
                  <c:v>8.5553654363236004E-2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15-4A77-8DC8-1BB5D2CAE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12336"/>
        <c:axId val="275712664"/>
      </c:lineChart>
      <c:catAx>
        <c:axId val="27571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12664"/>
        <c:crosses val="autoZero"/>
        <c:auto val="1"/>
        <c:lblAlgn val="ctr"/>
        <c:lblOffset val="100"/>
        <c:noMultiLvlLbl val="0"/>
      </c:catAx>
      <c:valAx>
        <c:axId val="27571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1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5D78-7A36-454D-B0E9-DF7691C46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BC7B58-1F02-44AE-87B8-7EB6D597D6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74472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1F1BE-5158-43DE-9BE8-0C0D13EBB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0B407-C97A-472E-98B0-D517CC21B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54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20180605_124310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 | Bonny</dc:title>
  <dc:creator>Administrator</dc:creator>
  <cp:lastModifiedBy>Administrator</cp:lastModifiedBy>
  <cp:revision>1</cp:revision>
  <dcterms:created xsi:type="dcterms:W3CDTF">2018-06-05T12:43:10Z</dcterms:created>
  <dcterms:modified xsi:type="dcterms:W3CDTF">2018-06-05T12:43:14Z</dcterms:modified>
</cp:coreProperties>
</file>