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1.9039640531587E-2</c:v>
                </c:pt>
                <c:pt idx="2">
                  <c:v>2.028268999176E-2</c:v>
                </c:pt>
                <c:pt idx="3">
                  <c:v>4.9396789208700997E-2</c:v>
                </c:pt>
                <c:pt idx="4">
                  <c:v>2.3725467866226001E-2</c:v>
                </c:pt>
                <c:pt idx="5">
                  <c:v>2.9661043690086E-2</c:v>
                </c:pt>
                <c:pt idx="6">
                  <c:v>5.2864101499075E-2</c:v>
                </c:pt>
                <c:pt idx="7">
                  <c:v>2.0111366693063001E-2</c:v>
                </c:pt>
                <c:pt idx="8">
                  <c:v>3.0154542027893E-2</c:v>
                </c:pt>
                <c:pt idx="9">
                  <c:v>4.8999283856621001E-2</c:v>
                </c:pt>
                <c:pt idx="10">
                  <c:v>0</c:v>
                </c:pt>
                <c:pt idx="11">
                  <c:v>1.8826364440763001E-2</c:v>
                </c:pt>
                <c:pt idx="12">
                  <c:v>0</c:v>
                </c:pt>
                <c:pt idx="13">
                  <c:v>3.0664288619793999E-2</c:v>
                </c:pt>
                <c:pt idx="14">
                  <c:v>2.0631705304224E-2</c:v>
                </c:pt>
                <c:pt idx="15">
                  <c:v>5.8065482880048001E-2</c:v>
                </c:pt>
                <c:pt idx="16">
                  <c:v>5.6152435143937002E-2</c:v>
                </c:pt>
                <c:pt idx="17">
                  <c:v>1.8382628229128</c:v>
                </c:pt>
                <c:pt idx="18">
                  <c:v>5.2365812605199E-2</c:v>
                </c:pt>
                <c:pt idx="19">
                  <c:v>1.3081422511258999E-2</c:v>
                </c:pt>
                <c:pt idx="20">
                  <c:v>2.8032667401745998E-2</c:v>
                </c:pt>
                <c:pt idx="21">
                  <c:v>3.5516010243565002E-2</c:v>
                </c:pt>
                <c:pt idx="22">
                  <c:v>1.3078733978550999E-2</c:v>
                </c:pt>
                <c:pt idx="23">
                  <c:v>0.92473238805133995</c:v>
                </c:pt>
                <c:pt idx="24">
                  <c:v>3.1742475166180999E-2</c:v>
                </c:pt>
                <c:pt idx="25">
                  <c:v>2.3320025372188E-2</c:v>
                </c:pt>
                <c:pt idx="26">
                  <c:v>2.4260520668096999E-2</c:v>
                </c:pt>
                <c:pt idx="27">
                  <c:v>0.29184634818701</c:v>
                </c:pt>
                <c:pt idx="28">
                  <c:v>2.5189856884294998E-2</c:v>
                </c:pt>
                <c:pt idx="29">
                  <c:v>3.9125817450115001E-2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E2-4B6A-9892-62EAE8BD4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280528"/>
        <c:axId val="277278888"/>
      </c:lineChart>
      <c:dateAx>
        <c:axId val="277280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78888"/>
        <c:crosses val="autoZero"/>
        <c:auto val="1"/>
        <c:lblOffset val="100"/>
        <c:baseTimeUnit val="days"/>
      </c:dateAx>
      <c:valAx>
        <c:axId val="27727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8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9223D-2B49-4D59-AF32-480DB8F17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B59BB4-1A8F-450B-A312-FA2C43EA01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43507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818A2-92A9-43D6-810B-6B4FD2D47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BB195-0245-4EE6-A7F1-AD2790D0C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45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20180605_124242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</dc:title>
  <dc:creator>Administrator</dc:creator>
  <cp:lastModifiedBy>Administrator</cp:lastModifiedBy>
  <cp:revision>1</cp:revision>
  <dcterms:created xsi:type="dcterms:W3CDTF">2018-06-05T12:42:43Z</dcterms:created>
  <dcterms:modified xsi:type="dcterms:W3CDTF">2018-06-05T12:42:46Z</dcterms:modified>
</cp:coreProperties>
</file>