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B2-43E0-BE5A-68801EB5D6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B2-43E0-BE5A-68801EB5D6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B2-43E0-BE5A-68801EB5D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962032"/>
        <c:axId val="351872512"/>
      </c:barChart>
      <c:catAx>
        <c:axId val="28796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72512"/>
        <c:crosses val="autoZero"/>
        <c:auto val="1"/>
        <c:lblAlgn val="ctr"/>
        <c:lblOffset val="100"/>
        <c:noMultiLvlLbl val="0"/>
      </c:catAx>
      <c:valAx>
        <c:axId val="35187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6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282BE-9FF5-44C4-A636-990FF02C2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07B4DD-2DF5-41BD-97B7-4A8C9E3950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09453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3773C-ABD6-40F8-9E54-D92B765D0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17BB3-778A-47C2-9D90-93F66CB48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6128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20180605_124233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Bonny</dc:title>
  <dc:creator>Administrator</dc:creator>
  <cp:lastModifiedBy>Administrator</cp:lastModifiedBy>
  <cp:revision>1</cp:revision>
  <dcterms:created xsi:type="dcterms:W3CDTF">2018-06-05T12:42:34Z</dcterms:created>
  <dcterms:modified xsi:type="dcterms:W3CDTF">2018-06-05T12:42:38Z</dcterms:modified>
</cp:coreProperties>
</file>