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Sheet1!$B$2:$B$32</c:f>
            </c:numRef>
          </c:val>
          <c:smooth val="0"/>
          <c:extLst>
            <c:ext xmlns:c16="http://schemas.microsoft.com/office/drawing/2014/chart" uri="{C3380CC4-5D6E-409C-BE32-E72D297353CC}">
              <c16:uniqueId val="{00000000-BA06-49A4-8FE0-8617EAA4E5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8621312"/>
        <c:axId val="168621968"/>
      </c:lineChart>
      <c:catAx>
        <c:axId val="168621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8621968"/>
        <c:crosses val="autoZero"/>
        <c:auto val="1"/>
        <c:lblAlgn val="ctr"/>
        <c:lblOffset val="100"/>
        <c:noMultiLvlLbl val="0"/>
      </c:catAx>
      <c:valAx>
        <c:axId val="168621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8621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A0B8C0-D908-493F-A225-C79C3199E2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| Bonny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39FD90A-5A66-441F-A274-53AFBB89BD9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94496234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270B53-31C1-4290-B668-FC2C67D96D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E33BB1-7E4E-4DEE-BF0B-AE2214E022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369159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20180605_124203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Twitter Interaction Rate | Bonny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Interaction Rate | Bonny</dc:title>
  <dc:creator>Administrator</dc:creator>
  <cp:lastModifiedBy>Administrator</cp:lastModifiedBy>
  <cp:revision>1</cp:revision>
  <dcterms:created xsi:type="dcterms:W3CDTF">2018-06-05T12:42:04Z</dcterms:created>
  <dcterms:modified xsi:type="dcterms:W3CDTF">2018-06-05T12:42:07Z</dcterms:modified>
</cp:coreProperties>
</file>