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FA396-D31D-40BD-ADCB-0C6E9ED1EC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9300067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11824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1753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8984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0376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0493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7208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6920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6245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1606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023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339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0748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86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8263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08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3563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CE98FB7-F0E1-445F-9B8E-DEB7DFD59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36225-2EE0-4679-8FF3-365E03920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8427518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20180605_124146</Template>
  <TotalTime>0</TotalTime>
  <Words>58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Bonny</dc:title>
  <dc:creator>Administrator</dc:creator>
  <cp:lastModifiedBy>Administrator</cp:lastModifiedBy>
  <cp:revision>1</cp:revision>
  <dcterms:created xsi:type="dcterms:W3CDTF">2018-06-05T12:41:47Z</dcterms:created>
  <dcterms:modified xsi:type="dcterms:W3CDTF">2018-06-05T12:41:52Z</dcterms:modified>
</cp:coreProperties>
</file>