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12288</c:v>
                </c:pt>
                <c:pt idx="1">
                  <c:v>12283</c:v>
                </c:pt>
                <c:pt idx="2">
                  <c:v>12278</c:v>
                </c:pt>
                <c:pt idx="3">
                  <c:v>12260</c:v>
                </c:pt>
                <c:pt idx="4">
                  <c:v>12259</c:v>
                </c:pt>
                <c:pt idx="5">
                  <c:v>12274</c:v>
                </c:pt>
                <c:pt idx="6">
                  <c:v>12283</c:v>
                </c:pt>
                <c:pt idx="7">
                  <c:v>12297</c:v>
                </c:pt>
                <c:pt idx="8">
                  <c:v>12304</c:v>
                </c:pt>
                <c:pt idx="9">
                  <c:v>12311</c:v>
                </c:pt>
                <c:pt idx="10">
                  <c:v>12308</c:v>
                </c:pt>
                <c:pt idx="11">
                  <c:v>12311</c:v>
                </c:pt>
                <c:pt idx="12">
                  <c:v>12309</c:v>
                </c:pt>
                <c:pt idx="13">
                  <c:v>12307</c:v>
                </c:pt>
                <c:pt idx="14">
                  <c:v>12305</c:v>
                </c:pt>
                <c:pt idx="15">
                  <c:v>12305</c:v>
                </c:pt>
                <c:pt idx="16">
                  <c:v>12297</c:v>
                </c:pt>
                <c:pt idx="17">
                  <c:v>12298</c:v>
                </c:pt>
                <c:pt idx="18">
                  <c:v>12299</c:v>
                </c:pt>
                <c:pt idx="19">
                  <c:v>12297</c:v>
                </c:pt>
                <c:pt idx="20">
                  <c:v>12297</c:v>
                </c:pt>
                <c:pt idx="21">
                  <c:v>12294</c:v>
                </c:pt>
                <c:pt idx="22">
                  <c:v>12291</c:v>
                </c:pt>
                <c:pt idx="23">
                  <c:v>12282</c:v>
                </c:pt>
                <c:pt idx="24">
                  <c:v>12287</c:v>
                </c:pt>
                <c:pt idx="25">
                  <c:v>12281</c:v>
                </c:pt>
                <c:pt idx="26">
                  <c:v>12277</c:v>
                </c:pt>
                <c:pt idx="27">
                  <c:v>12263</c:v>
                </c:pt>
                <c:pt idx="28">
                  <c:v>12257</c:v>
                </c:pt>
                <c:pt idx="29">
                  <c:v>12257</c:v>
                </c:pt>
                <c:pt idx="30">
                  <c:v>12251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5E-4C70-AF95-46A1BBC8E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94744"/>
        <c:axId val="162877880"/>
      </c:lineChart>
      <c:dateAx>
        <c:axId val="16059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77880"/>
        <c:crosses val="autoZero"/>
        <c:auto val="1"/>
        <c:lblOffset val="100"/>
        <c:baseTimeUnit val="days"/>
      </c:dateAx>
      <c:valAx>
        <c:axId val="16287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9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01EF-B97E-43CD-BCEB-734DBF7A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7C757-20D3-4F8B-B7B4-A3F5ACDE8D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83384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CBC18-5C6F-4853-991E-26BF42F08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7F86-7C58-4AEE-88C1-8C22EB57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884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20180605_124133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Bonny</dc:title>
  <dc:creator>Administrator</dc:creator>
  <cp:lastModifiedBy>Administrator</cp:lastModifiedBy>
  <cp:revision>1</cp:revision>
  <dcterms:created xsi:type="dcterms:W3CDTF">2018-06-05T12:41:34Z</dcterms:created>
  <dcterms:modified xsi:type="dcterms:W3CDTF">2018-06-05T12:41:38Z</dcterms:modified>
</cp:coreProperties>
</file>