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46123</c:v>
                </c:pt>
                <c:pt idx="1">
                  <c:v>46157</c:v>
                </c:pt>
                <c:pt idx="2">
                  <c:v>46191</c:v>
                </c:pt>
                <c:pt idx="3">
                  <c:v>46249</c:v>
                </c:pt>
                <c:pt idx="4">
                  <c:v>46290</c:v>
                </c:pt>
                <c:pt idx="5">
                  <c:v>46333</c:v>
                </c:pt>
                <c:pt idx="6">
                  <c:v>46361</c:v>
                </c:pt>
                <c:pt idx="7">
                  <c:v>46387</c:v>
                </c:pt>
                <c:pt idx="8">
                  <c:v>46416</c:v>
                </c:pt>
                <c:pt idx="9">
                  <c:v>46455</c:v>
                </c:pt>
                <c:pt idx="10">
                  <c:v>46495</c:v>
                </c:pt>
                <c:pt idx="11">
                  <c:v>46556</c:v>
                </c:pt>
                <c:pt idx="12">
                  <c:v>46594</c:v>
                </c:pt>
                <c:pt idx="13">
                  <c:v>46647</c:v>
                </c:pt>
                <c:pt idx="14">
                  <c:v>46670</c:v>
                </c:pt>
                <c:pt idx="15">
                  <c:v>46696</c:v>
                </c:pt>
                <c:pt idx="16">
                  <c:v>46721</c:v>
                </c:pt>
                <c:pt idx="17">
                  <c:v>46763</c:v>
                </c:pt>
                <c:pt idx="18">
                  <c:v>46808</c:v>
                </c:pt>
                <c:pt idx="19">
                  <c:v>46836</c:v>
                </c:pt>
                <c:pt idx="20">
                  <c:v>46876</c:v>
                </c:pt>
                <c:pt idx="21">
                  <c:v>46918</c:v>
                </c:pt>
                <c:pt idx="22">
                  <c:v>46937</c:v>
                </c:pt>
                <c:pt idx="23">
                  <c:v>47002</c:v>
                </c:pt>
                <c:pt idx="24">
                  <c:v>47050</c:v>
                </c:pt>
                <c:pt idx="25">
                  <c:v>47090</c:v>
                </c:pt>
                <c:pt idx="26">
                  <c:v>47111</c:v>
                </c:pt>
                <c:pt idx="27">
                  <c:v>47157</c:v>
                </c:pt>
                <c:pt idx="28">
                  <c:v>47207</c:v>
                </c:pt>
                <c:pt idx="29">
                  <c:v>47259</c:v>
                </c:pt>
                <c:pt idx="30">
                  <c:v>47282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CF-400B-86E8-6B4490BDF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24224"/>
        <c:axId val="273321928"/>
      </c:lineChart>
      <c:dateAx>
        <c:axId val="27332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21928"/>
        <c:crosses val="autoZero"/>
        <c:auto val="1"/>
        <c:lblOffset val="100"/>
        <c:baseTimeUnit val="days"/>
      </c:dateAx>
      <c:valAx>
        <c:axId val="27332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2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D65E-E664-40A8-BD73-5BF656E1A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8A4DB-59D2-4427-A6F1-989E5A83D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4509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D496E-7B97-427D-AAB2-25D9DDD52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01BA9-C433-4C36-B995-7DC717F2C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67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20180605_123831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2018-06-05T12:38:35Z</dcterms:created>
  <dcterms:modified xsi:type="dcterms:W3CDTF">2018-06-05T12:38:39Z</dcterms:modified>
</cp:coreProperties>
</file>