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9.3299999999999994E-2</c:v>
                </c:pt>
                <c:pt idx="1">
                  <c:v>0.19719999999999999</c:v>
                </c:pt>
                <c:pt idx="2">
                  <c:v>0.1545</c:v>
                </c:pt>
                <c:pt idx="3">
                  <c:v>0.15579999999999999</c:v>
                </c:pt>
                <c:pt idx="4">
                  <c:v>9.8299999999999998E-2</c:v>
                </c:pt>
                <c:pt idx="5">
                  <c:v>0.2339</c:v>
                </c:pt>
                <c:pt idx="6">
                  <c:v>0.57930000000000004</c:v>
                </c:pt>
                <c:pt idx="7">
                  <c:v>0.21129999999999999</c:v>
                </c:pt>
                <c:pt idx="8">
                  <c:v>0.1358</c:v>
                </c:pt>
                <c:pt idx="9">
                  <c:v>0.1012</c:v>
                </c:pt>
                <c:pt idx="10">
                  <c:v>0</c:v>
                </c:pt>
                <c:pt idx="11">
                  <c:v>0.14399999999999999</c:v>
                </c:pt>
                <c:pt idx="12">
                  <c:v>0</c:v>
                </c:pt>
                <c:pt idx="13">
                  <c:v>0.27350000000000002</c:v>
                </c:pt>
                <c:pt idx="14">
                  <c:v>0</c:v>
                </c:pt>
                <c:pt idx="15">
                  <c:v>0.18210000000000001</c:v>
                </c:pt>
                <c:pt idx="16">
                  <c:v>0.23119999999999999</c:v>
                </c:pt>
                <c:pt idx="17">
                  <c:v>3.5962999999999998</c:v>
                </c:pt>
                <c:pt idx="18">
                  <c:v>0.1176</c:v>
                </c:pt>
                <c:pt idx="19">
                  <c:v>0.24129999999999999</c:v>
                </c:pt>
                <c:pt idx="20">
                  <c:v>0.13020000000000001</c:v>
                </c:pt>
                <c:pt idx="21">
                  <c:v>0.32840000000000003</c:v>
                </c:pt>
                <c:pt idx="22">
                  <c:v>0.12790000000000001</c:v>
                </c:pt>
                <c:pt idx="23">
                  <c:v>1.7649999999999999</c:v>
                </c:pt>
                <c:pt idx="24">
                  <c:v>9.3600000000000003E-2</c:v>
                </c:pt>
                <c:pt idx="25">
                  <c:v>0.1477</c:v>
                </c:pt>
                <c:pt idx="26">
                  <c:v>0.1115</c:v>
                </c:pt>
                <c:pt idx="27">
                  <c:v>8.6999999999999994E-2</c:v>
                </c:pt>
                <c:pt idx="28">
                  <c:v>0.20349999999999999</c:v>
                </c:pt>
                <c:pt idx="29">
                  <c:v>0.27310000000000001</c:v>
                </c:pt>
                <c:pt idx="30">
                  <c:v>0.2969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21-4B16-81DF-CEF3754AB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35088"/>
        <c:axId val="280135416"/>
      </c:lineChart>
      <c:dateAx>
        <c:axId val="28013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35416"/>
        <c:crosses val="autoZero"/>
        <c:auto val="1"/>
        <c:lblOffset val="100"/>
        <c:baseTimeUnit val="days"/>
      </c:dateAx>
      <c:valAx>
        <c:axId val="28013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3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DD20-BEA2-4C8A-9186-91B2F5EB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664F59-2BDC-4029-BE38-34DECAC4DE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71292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E853C-A601-4761-944A-8BA0617B3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84B10-E9E7-4896-B942-6E2D27BF0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76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20180605_123827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 Rabie Juice</dc:title>
  <dc:creator>Administrator</dc:creator>
  <cp:lastModifiedBy>Administrator</cp:lastModifiedBy>
  <cp:revision>1</cp:revision>
  <dcterms:created xsi:type="dcterms:W3CDTF">2018-06-05T12:38:27Z</dcterms:created>
  <dcterms:modified xsi:type="dcterms:W3CDTF">2018-06-05T12:38:32Z</dcterms:modified>
</cp:coreProperties>
</file>