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E64D93-9930-4686-9AE1-AC0588EF5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820589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0883602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823118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10183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724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406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231998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868642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486780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76146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598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2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38183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197CF53-D574-402F-BD60-460D1FDD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 Rabie Juice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AD6B7-4BA2-4700-9F34-7BE852E4CB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394461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20180605_123313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 Rabie Juice</dc:title>
  <dc:creator>Administrator</dc:creator>
  <cp:lastModifiedBy>Administrator</cp:lastModifiedBy>
  <cp:revision>1</cp:revision>
  <dcterms:created xsi:type="dcterms:W3CDTF">2018-06-05T12:33:14Z</dcterms:created>
  <dcterms:modified xsi:type="dcterms:W3CDTF">2018-06-05T12:33:19Z</dcterms:modified>
</cp:coreProperties>
</file>