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1324</c:v>
                </c:pt>
                <c:pt idx="1">
                  <c:v>1348</c:v>
                </c:pt>
                <c:pt idx="2">
                  <c:v>1370</c:v>
                </c:pt>
                <c:pt idx="3">
                  <c:v>1382</c:v>
                </c:pt>
                <c:pt idx="4">
                  <c:v>1395</c:v>
                </c:pt>
                <c:pt idx="5">
                  <c:v>1421</c:v>
                </c:pt>
                <c:pt idx="6">
                  <c:v>1433</c:v>
                </c:pt>
                <c:pt idx="7">
                  <c:v>1456</c:v>
                </c:pt>
                <c:pt idx="8">
                  <c:v>1465</c:v>
                </c:pt>
                <c:pt idx="9">
                  <c:v>1475</c:v>
                </c:pt>
                <c:pt idx="10">
                  <c:v>1489</c:v>
                </c:pt>
                <c:pt idx="11">
                  <c:v>1497</c:v>
                </c:pt>
                <c:pt idx="12">
                  <c:v>1505</c:v>
                </c:pt>
                <c:pt idx="13">
                  <c:v>1524</c:v>
                </c:pt>
                <c:pt idx="14">
                  <c:v>1534</c:v>
                </c:pt>
                <c:pt idx="15">
                  <c:v>1535</c:v>
                </c:pt>
                <c:pt idx="16">
                  <c:v>1535</c:v>
                </c:pt>
                <c:pt idx="17">
                  <c:v>1533</c:v>
                </c:pt>
                <c:pt idx="18">
                  <c:v>1533</c:v>
                </c:pt>
                <c:pt idx="19">
                  <c:v>1533</c:v>
                </c:pt>
                <c:pt idx="20">
                  <c:v>1534</c:v>
                </c:pt>
                <c:pt idx="21">
                  <c:v>1534</c:v>
                </c:pt>
                <c:pt idx="22">
                  <c:v>1536</c:v>
                </c:pt>
                <c:pt idx="23">
                  <c:v>1536</c:v>
                </c:pt>
                <c:pt idx="24">
                  <c:v>1535</c:v>
                </c:pt>
                <c:pt idx="25">
                  <c:v>1536</c:v>
                </c:pt>
                <c:pt idx="26">
                  <c:v>1536</c:v>
                </c:pt>
                <c:pt idx="27">
                  <c:v>1537</c:v>
                </c:pt>
                <c:pt idx="28">
                  <c:v>1536</c:v>
                </c:pt>
                <c:pt idx="29">
                  <c:v>1537</c:v>
                </c:pt>
                <c:pt idx="30">
                  <c:v>1536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DC-4F1B-AB1F-7C171BAA9A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559448"/>
        <c:axId val="285559776"/>
      </c:lineChart>
      <c:dateAx>
        <c:axId val="285559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59776"/>
        <c:crosses val="autoZero"/>
        <c:auto val="1"/>
        <c:lblOffset val="100"/>
        <c:baseTimeUnit val="days"/>
      </c:dateAx>
      <c:valAx>
        <c:axId val="285559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59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3C19E-6329-4D71-893E-55A02CEED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9BA092-A2B8-4EE8-A216-0FF0D07655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641155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921235-12DB-4D94-B8A8-BB5B30546C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492E6-C3DC-4F46-8306-BF896C91E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7219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20180605_115408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Bonny</dc:title>
  <dc:creator>Administrator</dc:creator>
  <cp:lastModifiedBy>Administrator</cp:lastModifiedBy>
  <cp:revision>1</cp:revision>
  <dcterms:created xsi:type="dcterms:W3CDTF">2018-06-05T11:54:09Z</dcterms:created>
  <dcterms:modified xsi:type="dcterms:W3CDTF">2018-06-05T11:54:14Z</dcterms:modified>
</cp:coreProperties>
</file>