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bonnymilk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008-493F-B06F-D0473209A9F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bonnymilk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008-493F-B06F-D0473209A9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63639104"/>
        <c:axId val="162893928"/>
      </c:barChart>
      <c:catAx>
        <c:axId val="163639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893928"/>
        <c:crosses val="autoZero"/>
        <c:auto val="1"/>
        <c:lblAlgn val="ctr"/>
        <c:lblOffset val="100"/>
        <c:noMultiLvlLbl val="0"/>
      </c:catAx>
      <c:valAx>
        <c:axId val="162893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3639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DFCCCF-3124-4E81-98A8-9E6F5EA1F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Bonny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622DC19-258D-406B-9FA3-83E1A110139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8421180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4A0B19-C09E-4867-B014-D936F06B46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162E7E-F10E-49C3-A303-9D18F5F52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13762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20180605_112923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Interactions Distribution | Bonny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Interactions Distribution | Bonny</dc:title>
  <dc:creator>Administrator</dc:creator>
  <cp:lastModifiedBy>Administrator</cp:lastModifiedBy>
  <cp:revision>1</cp:revision>
  <dcterms:created xsi:type="dcterms:W3CDTF">2018-06-05T11:29:23Z</dcterms:created>
  <dcterms:modified xsi:type="dcterms:W3CDTF">2018-06-05T11:29:27Z</dcterms:modified>
</cp:coreProperties>
</file>