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C3A8-4658-A7CF-F3DF7DF3F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37856"/>
        <c:axId val="283434248"/>
      </c:lineChart>
      <c:catAx>
        <c:axId val="28343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34248"/>
        <c:crosses val="autoZero"/>
        <c:auto val="1"/>
        <c:lblAlgn val="ctr"/>
        <c:lblOffset val="100"/>
        <c:noMultiLvlLbl val="0"/>
      </c:catAx>
      <c:valAx>
        <c:axId val="28343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3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0AA55-67D4-4C82-A78D-840D4DD20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92E612-B5DE-4E14-BB3C-E8A3AA5097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43120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4534F-55B4-4710-9C3B-72FA1C430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3F4C7-7186-42B2-AEFF-086DA2074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86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20180605_112859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Bonny</dc:title>
  <dc:creator>Administrator</dc:creator>
  <cp:lastModifiedBy>Administrator</cp:lastModifiedBy>
  <cp:revision>1</cp:revision>
  <dcterms:created xsi:type="dcterms:W3CDTF">2018-06-05T11:29:00Z</dcterms:created>
  <dcterms:modified xsi:type="dcterms:W3CDTF">2018-06-05T11:29:03Z</dcterms:modified>
</cp:coreProperties>
</file>