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6.8834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7.3864000000000001</c:v>
                </c:pt>
                <c:pt idx="6">
                  <c:v>0</c:v>
                </c:pt>
                <c:pt idx="7">
                  <c:v>5.1228999999999996</c:v>
                </c:pt>
                <c:pt idx="8">
                  <c:v>0</c:v>
                </c:pt>
                <c:pt idx="9">
                  <c:v>4.6939000000000002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4.8550000000000004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3.9464999999999999</c:v>
                </c:pt>
                <c:pt idx="20">
                  <c:v>2.7387999999999999</c:v>
                </c:pt>
                <c:pt idx="21">
                  <c:v>0</c:v>
                </c:pt>
                <c:pt idx="22">
                  <c:v>3.7134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3.7109000000000001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CC-455D-BBAE-69D13B479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67512"/>
        <c:axId val="273967840"/>
      </c:lineChart>
      <c:dateAx>
        <c:axId val="27396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67840"/>
        <c:crosses val="autoZero"/>
        <c:auto val="1"/>
        <c:lblOffset val="100"/>
        <c:baseTimeUnit val="days"/>
      </c:dateAx>
      <c:valAx>
        <c:axId val="27396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6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F25F8-86A1-49D3-8A6D-B8336A21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6795E3-A9FE-4E0A-B743-A78D8EA159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9346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9AC96-190A-4723-989E-546448F27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1B19D-07EB-41B6-829A-8BA96F2A3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280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20180605_112846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Bonny</dc:title>
  <dc:creator>Administrator</dc:creator>
  <cp:lastModifiedBy>Administrator</cp:lastModifiedBy>
  <cp:revision>1</cp:revision>
  <dcterms:created xsi:type="dcterms:W3CDTF">2018-06-05T11:28:46Z</dcterms:created>
  <dcterms:modified xsi:type="dcterms:W3CDTF">2018-06-05T11:28:50Z</dcterms:modified>
</cp:coreProperties>
</file>