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58AABB-7774-49FE-A31A-2AE745D325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0509264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076263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92395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87772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4873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0319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26500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783834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1966430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77444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4527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626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bonnymilk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4.7476 %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3951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91850F3-7EAC-48BF-9717-E069D4540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Bonny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DEF8B-C9C8-40FA-B62B-0B61859D12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1924749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20180605_112828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Bonny</dc:title>
  <dc:creator>Administrator</dc:creator>
  <cp:lastModifiedBy>Administrator</cp:lastModifiedBy>
  <cp:revision>1</cp:revision>
  <dcterms:created xsi:type="dcterms:W3CDTF">2018-06-05T11:28:30Z</dcterms:created>
  <dcterms:modified xsi:type="dcterms:W3CDTF">2018-06-05T11:28:35Z</dcterms:modified>
</cp:coreProperties>
</file>