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6405"/>
  </p:normalViewPr>
  <p:slideViewPr>
    <p:cSldViewPr snapToGrid="0">
      <p:cViewPr varScale="1">
        <p:scale>
          <a:sx n="113" d="100"/>
          <a:sy n="113" d="100"/>
        </p:scale>
        <p:origin x="129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Bonny Milk - حليب بوني</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142690</c:v>
                </c:pt>
                <c:pt idx="1">
                  <c:v>142832</c:v>
                </c:pt>
                <c:pt idx="2">
                  <c:v>142912</c:v>
                </c:pt>
                <c:pt idx="3">
                  <c:v>143015</c:v>
                </c:pt>
                <c:pt idx="4">
                  <c:v>143114</c:v>
                </c:pt>
                <c:pt idx="5">
                  <c:v>143232</c:v>
                </c:pt>
                <c:pt idx="6">
                  <c:v>143334</c:v>
                </c:pt>
                <c:pt idx="7">
                  <c:v>143446</c:v>
                </c:pt>
                <c:pt idx="8">
                  <c:v>143532</c:v>
                </c:pt>
                <c:pt idx="9">
                  <c:v>143618</c:v>
                </c:pt>
                <c:pt idx="10">
                  <c:v>143705</c:v>
                </c:pt>
                <c:pt idx="11">
                  <c:v>143795</c:v>
                </c:pt>
                <c:pt idx="12">
                  <c:v>143865</c:v>
                </c:pt>
                <c:pt idx="13">
                  <c:v>143993</c:v>
                </c:pt>
                <c:pt idx="14">
                  <c:v>144067</c:v>
                </c:pt>
                <c:pt idx="15">
                  <c:v>144063</c:v>
                </c:pt>
                <c:pt idx="16">
                  <c:v>144058</c:v>
                </c:pt>
                <c:pt idx="17">
                  <c:v>144053</c:v>
                </c:pt>
                <c:pt idx="18">
                  <c:v>144050</c:v>
                </c:pt>
                <c:pt idx="19">
                  <c:v>144045</c:v>
                </c:pt>
                <c:pt idx="20">
                  <c:v>144042</c:v>
                </c:pt>
                <c:pt idx="21">
                  <c:v>144049</c:v>
                </c:pt>
                <c:pt idx="22">
                  <c:v>144057</c:v>
                </c:pt>
                <c:pt idx="23">
                  <c:v>144051</c:v>
                </c:pt>
                <c:pt idx="24">
                  <c:v>144039</c:v>
                </c:pt>
                <c:pt idx="25">
                  <c:v>144024</c:v>
                </c:pt>
                <c:pt idx="26">
                  <c:v>144017</c:v>
                </c:pt>
                <c:pt idx="27">
                  <c:v>144014</c:v>
                </c:pt>
                <c:pt idx="28">
                  <c:v>144013</c:v>
                </c:pt>
                <c:pt idx="29">
                  <c:v>144014</c:v>
                </c:pt>
                <c:pt idx="30">
                  <c:v>144001</c:v>
                </c:pt>
              </c:numCache>
            </c:numRef>
          </c:val>
          <c:smooth val="0"/>
          <c:extLst>
            <c:ext xmlns:c16="http://schemas.microsoft.com/office/drawing/2014/chart" uri="{C3380CC4-5D6E-409C-BE32-E72D297353CC}">
              <c16:uniqueId val="{00000000-DA35-48EA-9256-453F8C3566AE}"/>
            </c:ext>
          </c:extLst>
        </c:ser>
        <c:dLbls>
          <c:showLegendKey val="0"/>
          <c:showVal val="0"/>
          <c:showCatName val="0"/>
          <c:showSerName val="0"/>
          <c:showPercent val="0"/>
          <c:showBubbleSize val="0"/>
        </c:dLbls>
        <c:smooth val="0"/>
        <c:axId val="176229856"/>
        <c:axId val="176228544"/>
      </c:lineChart>
      <c:dateAx>
        <c:axId val="17622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228544"/>
        <c:crosses val="autoZero"/>
        <c:auto val="1"/>
        <c:lblOffset val="100"/>
        <c:baseTimeUnit val="days"/>
      </c:dateAx>
      <c:valAx>
        <c:axId val="17622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22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Bonny Milk - حليب بوني</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0.14106352069283001</c:v>
                </c:pt>
                <c:pt idx="1">
                  <c:v>9.9516434228046999E-2</c:v>
                </c:pt>
                <c:pt idx="2">
                  <c:v>5.6009857734960998E-2</c:v>
                </c:pt>
                <c:pt idx="3">
                  <c:v>7.2072324227497001E-2</c:v>
                </c:pt>
                <c:pt idx="4">
                  <c:v>6.9223508023634001E-2</c:v>
                </c:pt>
                <c:pt idx="5">
                  <c:v>8.2451751750353006E-2</c:v>
                </c:pt>
                <c:pt idx="6">
                  <c:v>7.1213136729222998E-2</c:v>
                </c:pt>
                <c:pt idx="7">
                  <c:v>7.8139171445714001E-2</c:v>
                </c:pt>
                <c:pt idx="8">
                  <c:v>5.9952874252331999E-2</c:v>
                </c:pt>
                <c:pt idx="9">
                  <c:v>5.9916952317252997E-2</c:v>
                </c:pt>
                <c:pt idx="10">
                  <c:v>6.0577364954253997E-2</c:v>
                </c:pt>
                <c:pt idx="11">
                  <c:v>6.2628301033367001E-2</c:v>
                </c:pt>
                <c:pt idx="12">
                  <c:v>4.8680413088077003E-2</c:v>
                </c:pt>
                <c:pt idx="13">
                  <c:v>8.8972300420533001E-2</c:v>
                </c:pt>
                <c:pt idx="14">
                  <c:v>5.1391387081315999E-2</c:v>
                </c:pt>
                <c:pt idx="15">
                  <c:v>-2.7764859405692999E-3</c:v>
                </c:pt>
                <c:pt idx="16">
                  <c:v>-3.4707037893144002E-3</c:v>
                </c:pt>
                <c:pt idx="17">
                  <c:v>-3.4708242513432001E-3</c:v>
                </c:pt>
                <c:pt idx="18">
                  <c:v>-2.0825668330406001E-3</c:v>
                </c:pt>
                <c:pt idx="19">
                  <c:v>-3.4710170079833001E-3</c:v>
                </c:pt>
                <c:pt idx="20">
                  <c:v>-2.0826824950535999E-3</c:v>
                </c:pt>
                <c:pt idx="21">
                  <c:v>4.8596937004485004E-3</c:v>
                </c:pt>
                <c:pt idx="22">
                  <c:v>5.5536657665099997E-3</c:v>
                </c:pt>
                <c:pt idx="23">
                  <c:v>-4.1650180137029003E-3</c:v>
                </c:pt>
                <c:pt idx="24">
                  <c:v>-8.3303829893579002E-3</c:v>
                </c:pt>
                <c:pt idx="25">
                  <c:v>-1.0413846249974001E-2</c:v>
                </c:pt>
                <c:pt idx="26">
                  <c:v>-4.8603010609343002E-3</c:v>
                </c:pt>
                <c:pt idx="27">
                  <c:v>-2.0830874132914999E-3</c:v>
                </c:pt>
                <c:pt idx="28">
                  <c:v>-6.9437693557571002E-4</c:v>
                </c:pt>
                <c:pt idx="29">
                  <c:v>6.9438175720246999E-4</c:v>
                </c:pt>
                <c:pt idx="30">
                  <c:v>-9.0269001624842006E-3</c:v>
                </c:pt>
              </c:numCache>
            </c:numRef>
          </c:val>
          <c:smooth val="0"/>
          <c:extLst>
            <c:ext xmlns:c16="http://schemas.microsoft.com/office/drawing/2014/chart" uri="{C3380CC4-5D6E-409C-BE32-E72D297353CC}">
              <c16:uniqueId val="{00000000-983D-4C7B-BD87-7DD020E209FC}"/>
            </c:ext>
          </c:extLst>
        </c:ser>
        <c:dLbls>
          <c:showLegendKey val="0"/>
          <c:showVal val="0"/>
          <c:showCatName val="0"/>
          <c:showSerName val="0"/>
          <c:showPercent val="0"/>
          <c:showBubbleSize val="0"/>
        </c:dLbls>
        <c:smooth val="0"/>
        <c:axId val="346156856"/>
        <c:axId val="346161120"/>
      </c:lineChart>
      <c:dateAx>
        <c:axId val="346156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161120"/>
        <c:crosses val="autoZero"/>
        <c:auto val="1"/>
        <c:lblOffset val="100"/>
        <c:baseTimeUnit val="days"/>
      </c:dateAx>
      <c:valAx>
        <c:axId val="34616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15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Bonny Milk - حليب بوني</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1.2623694674904999E-2</c:v>
                </c:pt>
                <c:pt idx="1">
                  <c:v>0</c:v>
                </c:pt>
                <c:pt idx="2">
                  <c:v>0</c:v>
                </c:pt>
                <c:pt idx="3">
                  <c:v>0</c:v>
                </c:pt>
                <c:pt idx="4">
                  <c:v>0</c:v>
                </c:pt>
                <c:pt idx="5">
                  <c:v>0.89332485873733003</c:v>
                </c:pt>
                <c:pt idx="6">
                  <c:v>0</c:v>
                </c:pt>
                <c:pt idx="7">
                  <c:v>6.2765883255457003E-3</c:v>
                </c:pt>
                <c:pt idx="8">
                  <c:v>0</c:v>
                </c:pt>
                <c:pt idx="9">
                  <c:v>0</c:v>
                </c:pt>
                <c:pt idx="10">
                  <c:v>0</c:v>
                </c:pt>
                <c:pt idx="11">
                  <c:v>0</c:v>
                </c:pt>
                <c:pt idx="12">
                  <c:v>3.4763262184523002E-3</c:v>
                </c:pt>
                <c:pt idx="13">
                  <c:v>0</c:v>
                </c:pt>
                <c:pt idx="14">
                  <c:v>0</c:v>
                </c:pt>
                <c:pt idx="15">
                  <c:v>1.0874720901444999E-2</c:v>
                </c:pt>
                <c:pt idx="16">
                  <c:v>0</c:v>
                </c:pt>
                <c:pt idx="17">
                  <c:v>0</c:v>
                </c:pt>
                <c:pt idx="18">
                  <c:v>0</c:v>
                </c:pt>
                <c:pt idx="19">
                  <c:v>4.1653071566918999E-3</c:v>
                </c:pt>
                <c:pt idx="20">
                  <c:v>1.1107794200343E-2</c:v>
                </c:pt>
                <c:pt idx="21">
                  <c:v>0</c:v>
                </c:pt>
                <c:pt idx="22">
                  <c:v>6.2477004991217996E-3</c:v>
                </c:pt>
                <c:pt idx="23">
                  <c:v>0</c:v>
                </c:pt>
                <c:pt idx="24">
                  <c:v>0</c:v>
                </c:pt>
                <c:pt idx="25">
                  <c:v>0</c:v>
                </c:pt>
                <c:pt idx="26">
                  <c:v>1.1803916122761E-2</c:v>
                </c:pt>
                <c:pt idx="27">
                  <c:v>0</c:v>
                </c:pt>
                <c:pt idx="28">
                  <c:v>0</c:v>
                </c:pt>
                <c:pt idx="29">
                  <c:v>0</c:v>
                </c:pt>
                <c:pt idx="30">
                  <c:v>1.5277035144125E-2</c:v>
                </c:pt>
              </c:numCache>
            </c:numRef>
          </c:val>
          <c:smooth val="0"/>
          <c:extLst>
            <c:ext xmlns:c16="http://schemas.microsoft.com/office/drawing/2014/chart" uri="{C3380CC4-5D6E-409C-BE32-E72D297353CC}">
              <c16:uniqueId val="{00000000-DE05-4A7E-B63F-1AC8677141BB}"/>
            </c:ext>
          </c:extLst>
        </c:ser>
        <c:dLbls>
          <c:showLegendKey val="0"/>
          <c:showVal val="0"/>
          <c:showCatName val="0"/>
          <c:showSerName val="0"/>
          <c:showPercent val="0"/>
          <c:showBubbleSize val="0"/>
        </c:dLbls>
        <c:smooth val="0"/>
        <c:axId val="348674440"/>
        <c:axId val="348679688"/>
      </c:lineChart>
      <c:dateAx>
        <c:axId val="34867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79688"/>
        <c:crosses val="autoZero"/>
        <c:auto val="1"/>
        <c:lblOffset val="100"/>
        <c:baseTimeUnit val="days"/>
      </c:dateAx>
      <c:valAx>
        <c:axId val="34867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7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Bonny Milk - حليب بوني</c:v>
                </c:pt>
              </c:strCache>
            </c:strRef>
          </c:cat>
          <c:val>
            <c:numRef>
              <c:f>Sheet1!$B$2</c:f>
              <c:numCache>
                <c:formatCode>General</c:formatCode>
                <c:ptCount val="1"/>
                <c:pt idx="0">
                  <c:v>1378</c:v>
                </c:pt>
              </c:numCache>
            </c:numRef>
          </c:val>
          <c:extLst>
            <c:ext xmlns:c16="http://schemas.microsoft.com/office/drawing/2014/chart" uri="{C3380CC4-5D6E-409C-BE32-E72D297353CC}">
              <c16:uniqueId val="{00000000-7D1D-45C4-9B3D-73210E48A2A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Bonny Milk - حليب بوني</c:v>
                </c:pt>
              </c:strCache>
            </c:strRef>
          </c:cat>
          <c:val>
            <c:numRef>
              <c:f>Sheet1!$C$2</c:f>
              <c:numCache>
                <c:formatCode>General</c:formatCode>
                <c:ptCount val="1"/>
                <c:pt idx="0">
                  <c:v>13</c:v>
                </c:pt>
              </c:numCache>
            </c:numRef>
          </c:val>
          <c:extLst>
            <c:ext xmlns:c16="http://schemas.microsoft.com/office/drawing/2014/chart" uri="{C3380CC4-5D6E-409C-BE32-E72D297353CC}">
              <c16:uniqueId val="{00000001-7D1D-45C4-9B3D-73210E48A2A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Bonny Milk - حليب بوني</c:v>
                </c:pt>
              </c:strCache>
            </c:strRef>
          </c:cat>
          <c:val>
            <c:numRef>
              <c:f>Sheet1!$D$2</c:f>
              <c:numCache>
                <c:formatCode>General</c:formatCode>
                <c:ptCount val="1"/>
                <c:pt idx="0">
                  <c:v>0</c:v>
                </c:pt>
              </c:numCache>
            </c:numRef>
          </c:val>
          <c:extLst>
            <c:ext xmlns:c16="http://schemas.microsoft.com/office/drawing/2014/chart" uri="{C3380CC4-5D6E-409C-BE32-E72D297353CC}">
              <c16:uniqueId val="{00000002-7D1D-45C4-9B3D-73210E48A2A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Bonny Milk - حليب بوني</c:v>
                </c:pt>
              </c:strCache>
            </c:strRef>
          </c:cat>
          <c:val>
            <c:numRef>
              <c:f>Sheet1!$E$2</c:f>
              <c:numCache>
                <c:formatCode>General</c:formatCode>
                <c:ptCount val="1"/>
                <c:pt idx="0">
                  <c:v>0</c:v>
                </c:pt>
              </c:numCache>
            </c:numRef>
          </c:val>
          <c:extLst>
            <c:ext xmlns:c16="http://schemas.microsoft.com/office/drawing/2014/chart" uri="{C3380CC4-5D6E-409C-BE32-E72D297353CC}">
              <c16:uniqueId val="{00000003-7D1D-45C4-9B3D-73210E48A2A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Bonny Milk - حليب بوني</c:v>
                </c:pt>
              </c:strCache>
            </c:strRef>
          </c:cat>
          <c:val>
            <c:numRef>
              <c:f>Sheet1!$F$2</c:f>
              <c:numCache>
                <c:formatCode>General</c:formatCode>
                <c:ptCount val="1"/>
                <c:pt idx="0">
                  <c:v>0</c:v>
                </c:pt>
              </c:numCache>
            </c:numRef>
          </c:val>
          <c:extLst>
            <c:ext xmlns:c16="http://schemas.microsoft.com/office/drawing/2014/chart" uri="{C3380CC4-5D6E-409C-BE32-E72D297353CC}">
              <c16:uniqueId val="{00000004-7D1D-45C4-9B3D-73210E48A2A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Bonny Milk - حليب بوني</c:v>
                </c:pt>
              </c:strCache>
            </c:strRef>
          </c:cat>
          <c:val>
            <c:numRef>
              <c:f>Sheet1!$G$2</c:f>
              <c:numCache>
                <c:formatCode>General</c:formatCode>
                <c:ptCount val="1"/>
                <c:pt idx="0">
                  <c:v>1</c:v>
                </c:pt>
              </c:numCache>
            </c:numRef>
          </c:val>
          <c:extLst>
            <c:ext xmlns:c16="http://schemas.microsoft.com/office/drawing/2014/chart" uri="{C3380CC4-5D6E-409C-BE32-E72D297353CC}">
              <c16:uniqueId val="{00000005-7D1D-45C4-9B3D-73210E48A2A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Bonny Milk - حليب بوني</c:v>
                </c:pt>
              </c:strCache>
            </c:strRef>
          </c:cat>
          <c:val>
            <c:numRef>
              <c:f>Sheet1!$H$2</c:f>
              <c:numCache>
                <c:formatCode>General</c:formatCode>
                <c:ptCount val="1"/>
                <c:pt idx="0">
                  <c:v>22</c:v>
                </c:pt>
              </c:numCache>
            </c:numRef>
          </c:val>
          <c:extLst>
            <c:ext xmlns:c16="http://schemas.microsoft.com/office/drawing/2014/chart" uri="{C3380CC4-5D6E-409C-BE32-E72D297353CC}">
              <c16:uniqueId val="{00000006-7D1D-45C4-9B3D-73210E48A2A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Bonny Milk - حليب بوني</c:v>
                </c:pt>
              </c:strCache>
            </c:strRef>
          </c:cat>
          <c:val>
            <c:numRef>
              <c:f>Sheet1!$I$2</c:f>
              <c:numCache>
                <c:formatCode>General</c:formatCode>
                <c:ptCount val="1"/>
                <c:pt idx="0">
                  <c:v>14</c:v>
                </c:pt>
              </c:numCache>
            </c:numRef>
          </c:val>
          <c:extLst>
            <c:ext xmlns:c16="http://schemas.microsoft.com/office/drawing/2014/chart" uri="{C3380CC4-5D6E-409C-BE32-E72D297353CC}">
              <c16:uniqueId val="{00000007-7D1D-45C4-9B3D-73210E48A2AB}"/>
            </c:ext>
          </c:extLst>
        </c:ser>
        <c:dLbls>
          <c:showLegendKey val="0"/>
          <c:showVal val="0"/>
          <c:showCatName val="0"/>
          <c:showSerName val="0"/>
          <c:showPercent val="0"/>
          <c:showBubbleSize val="0"/>
        </c:dLbls>
        <c:gapWidth val="150"/>
        <c:overlap val="100"/>
        <c:axId val="348678376"/>
        <c:axId val="348678704"/>
      </c:barChart>
      <c:catAx>
        <c:axId val="348678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78704"/>
        <c:crosses val="autoZero"/>
        <c:auto val="1"/>
        <c:lblAlgn val="ctr"/>
        <c:lblOffset val="100"/>
        <c:noMultiLvlLbl val="0"/>
      </c:catAx>
      <c:valAx>
        <c:axId val="348678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7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Bonny Milk - حليب بوني</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1.3260840737302999E-2</c:v>
                </c:pt>
                <c:pt idx="11">
                  <c:v>5.5835118893906004E-3</c:v>
                </c:pt>
                <c:pt idx="12">
                  <c:v>0.89266396331633002</c:v>
                </c:pt>
                <c:pt idx="13">
                  <c:v>0</c:v>
                </c:pt>
                <c:pt idx="14">
                  <c:v>0</c:v>
                </c:pt>
                <c:pt idx="15">
                  <c:v>0</c:v>
                </c:pt>
                <c:pt idx="16">
                  <c:v>9.0732068202597996E-3</c:v>
                </c:pt>
                <c:pt idx="17">
                  <c:v>7.9565044423815998E-3</c:v>
                </c:pt>
                <c:pt idx="18">
                  <c:v>1.5354657695824E-2</c:v>
                </c:pt>
                <c:pt idx="19">
                  <c:v>0</c:v>
                </c:pt>
                <c:pt idx="20">
                  <c:v>0</c:v>
                </c:pt>
                <c:pt idx="21">
                  <c:v>0</c:v>
                </c:pt>
                <c:pt idx="22">
                  <c:v>1.1864962764955E-2</c:v>
                </c:pt>
                <c:pt idx="23">
                  <c:v>0</c:v>
                </c:pt>
              </c:numCache>
            </c:numRef>
          </c:val>
          <c:smooth val="0"/>
          <c:extLst>
            <c:ext xmlns:c16="http://schemas.microsoft.com/office/drawing/2014/chart" uri="{C3380CC4-5D6E-409C-BE32-E72D297353CC}">
              <c16:uniqueId val="{00000000-0DE1-43CA-8C6D-32FF4EE1A77B}"/>
            </c:ext>
          </c:extLst>
        </c:ser>
        <c:dLbls>
          <c:showLegendKey val="0"/>
          <c:showVal val="0"/>
          <c:showCatName val="0"/>
          <c:showSerName val="0"/>
          <c:showPercent val="0"/>
          <c:showBubbleSize val="0"/>
        </c:dLbls>
        <c:smooth val="0"/>
        <c:axId val="415580272"/>
        <c:axId val="415580928"/>
      </c:lineChart>
      <c:catAx>
        <c:axId val="41558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580928"/>
        <c:crosses val="autoZero"/>
        <c:auto val="1"/>
        <c:lblAlgn val="ctr"/>
        <c:lblOffset val="100"/>
        <c:noMultiLvlLbl val="0"/>
      </c:catAx>
      <c:valAx>
        <c:axId val="41558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58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Bonny Milk - حليب بوني</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1.1161882172381E-2</c:v>
                </c:pt>
                <c:pt idx="1">
                  <c:v>9.4178380829466994E-3</c:v>
                </c:pt>
                <c:pt idx="2">
                  <c:v>9.7666469008336997E-3</c:v>
                </c:pt>
                <c:pt idx="3">
                  <c:v>1.5347587987024E-2</c:v>
                </c:pt>
                <c:pt idx="6">
                  <c:v>0.2279465624891</c:v>
                </c:pt>
              </c:numCache>
            </c:numRef>
          </c:val>
          <c:extLst>
            <c:ext xmlns:c16="http://schemas.microsoft.com/office/drawing/2014/chart" uri="{C3380CC4-5D6E-409C-BE32-E72D297353CC}">
              <c16:uniqueId val="{00000000-72C2-4EF6-A02D-9FD8C007002A}"/>
            </c:ext>
          </c:extLst>
        </c:ser>
        <c:dLbls>
          <c:showLegendKey val="0"/>
          <c:showVal val="0"/>
          <c:showCatName val="0"/>
          <c:showSerName val="0"/>
          <c:showPercent val="0"/>
          <c:showBubbleSize val="0"/>
        </c:dLbls>
        <c:gapWidth val="219"/>
        <c:overlap val="-27"/>
        <c:axId val="415582568"/>
        <c:axId val="415585848"/>
      </c:barChart>
      <c:catAx>
        <c:axId val="41558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585848"/>
        <c:crosses val="autoZero"/>
        <c:auto val="1"/>
        <c:lblAlgn val="ctr"/>
        <c:lblOffset val="100"/>
        <c:noMultiLvlLbl val="0"/>
      </c:catAx>
      <c:valAx>
        <c:axId val="41558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58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6/5/2018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6/5/2018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6/5/2018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6/5/2018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6/5/2018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6/5/2018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6/5/2018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6/5/2018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6/5/2018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6/5/2018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1B8F5-E22E-43F8-AABC-91C8FC9C08BB}"/>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62EECDDD-1561-4981-8B80-428CD47CDB6D}"/>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2BF90FF8-95ED-4806-90BF-57E009A267B7}"/>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281684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570E2EC-73C2-42DF-8F7F-215B5ACA29AD}"/>
              </a:ext>
            </a:extLst>
          </p:cNvPr>
          <p:cNvGraphicFramePr>
            <a:graphicFrameLocks noGrp="1"/>
          </p:cNvGraphicFramePr>
          <p:nvPr>
            <p:ph type="tbl" sz="quarter" idx="13"/>
            <p:extLst>
              <p:ext uri="{D42A27DB-BD31-4B8C-83A1-F6EECF244321}">
                <p14:modId xmlns:p14="http://schemas.microsoft.com/office/powerpoint/2010/main" val="213821770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2611755"/>
                    </a:ext>
                  </a:extLst>
                </a:gridCol>
                <a:gridCol w="740664">
                  <a:extLst>
                    <a:ext uri="{9D8B030D-6E8A-4147-A177-3AD203B41FA5}">
                      <a16:colId xmlns:a16="http://schemas.microsoft.com/office/drawing/2014/main" val="2137690311"/>
                    </a:ext>
                  </a:extLst>
                </a:gridCol>
                <a:gridCol w="740664">
                  <a:extLst>
                    <a:ext uri="{9D8B030D-6E8A-4147-A177-3AD203B41FA5}">
                      <a16:colId xmlns:a16="http://schemas.microsoft.com/office/drawing/2014/main" val="2518949945"/>
                    </a:ext>
                  </a:extLst>
                </a:gridCol>
                <a:gridCol w="740664">
                  <a:extLst>
                    <a:ext uri="{9D8B030D-6E8A-4147-A177-3AD203B41FA5}">
                      <a16:colId xmlns:a16="http://schemas.microsoft.com/office/drawing/2014/main" val="124082330"/>
                    </a:ext>
                  </a:extLst>
                </a:gridCol>
                <a:gridCol w="740664">
                  <a:extLst>
                    <a:ext uri="{9D8B030D-6E8A-4147-A177-3AD203B41FA5}">
                      <a16:colId xmlns:a16="http://schemas.microsoft.com/office/drawing/2014/main" val="1461351584"/>
                    </a:ext>
                  </a:extLst>
                </a:gridCol>
                <a:gridCol w="740664">
                  <a:extLst>
                    <a:ext uri="{9D8B030D-6E8A-4147-A177-3AD203B41FA5}">
                      <a16:colId xmlns:a16="http://schemas.microsoft.com/office/drawing/2014/main" val="2215724993"/>
                    </a:ext>
                  </a:extLst>
                </a:gridCol>
                <a:gridCol w="740664">
                  <a:extLst>
                    <a:ext uri="{9D8B030D-6E8A-4147-A177-3AD203B41FA5}">
                      <a16:colId xmlns:a16="http://schemas.microsoft.com/office/drawing/2014/main" val="3629733027"/>
                    </a:ext>
                  </a:extLst>
                </a:gridCol>
                <a:gridCol w="740664">
                  <a:extLst>
                    <a:ext uri="{9D8B030D-6E8A-4147-A177-3AD203B41FA5}">
                      <a16:colId xmlns:a16="http://schemas.microsoft.com/office/drawing/2014/main" val="1152245235"/>
                    </a:ext>
                  </a:extLst>
                </a:gridCol>
                <a:gridCol w="740664">
                  <a:extLst>
                    <a:ext uri="{9D8B030D-6E8A-4147-A177-3AD203B41FA5}">
                      <a16:colId xmlns:a16="http://schemas.microsoft.com/office/drawing/2014/main" val="2366897456"/>
                    </a:ext>
                  </a:extLst>
                </a:gridCol>
                <a:gridCol w="740664">
                  <a:extLst>
                    <a:ext uri="{9D8B030D-6E8A-4147-A177-3AD203B41FA5}">
                      <a16:colId xmlns:a16="http://schemas.microsoft.com/office/drawing/2014/main" val="27714076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06251437"/>
                  </a:ext>
                </a:extLst>
              </a:tr>
              <a:tr h="370840">
                <a:tc>
                  <a:txBody>
                    <a:bodyPr/>
                    <a:lstStyle/>
                    <a:p>
                      <a:r>
                        <a:rPr lang="en-US" sz="1000"/>
                        <a:t>Bonny Milk - </a:t>
                      </a:r>
                      <a:r>
                        <a:rPr lang="ar-AE" sz="1000"/>
                        <a:t>حليب بوني</a:t>
                      </a:r>
                      <a:endParaRPr lang="en-US" sz="1000"/>
                    </a:p>
                  </a:txBody>
                  <a:tcPr/>
                </a:tc>
                <a:tc>
                  <a:txBody>
                    <a:bodyPr/>
                    <a:lstStyle/>
                    <a:p>
                      <a:r>
                        <a:rPr lang="en-US" sz="1000"/>
                        <a:t>144001</a:t>
                      </a:r>
                    </a:p>
                  </a:txBody>
                  <a:tcPr/>
                </a:tc>
                <a:tc>
                  <a:txBody>
                    <a:bodyPr/>
                    <a:lstStyle/>
                    <a:p>
                      <a:r>
                        <a:rPr lang="en-US" sz="1000"/>
                        <a:t>1512</a:t>
                      </a:r>
                    </a:p>
                  </a:txBody>
                  <a:tcPr/>
                </a:tc>
                <a:tc>
                  <a:txBody>
                    <a:bodyPr/>
                    <a:lstStyle/>
                    <a:p>
                      <a:r>
                        <a:rPr lang="en-US" sz="1000"/>
                        <a:t>12</a:t>
                      </a:r>
                    </a:p>
                  </a:txBody>
                  <a:tcPr/>
                </a:tc>
                <a:tc>
                  <a:txBody>
                    <a:bodyPr/>
                    <a:lstStyle/>
                    <a:p>
                      <a:r>
                        <a:rPr lang="en-US" sz="1000"/>
                        <a:t>1392</a:t>
                      </a:r>
                    </a:p>
                  </a:txBody>
                  <a:tcPr/>
                </a:tc>
                <a:tc>
                  <a:txBody>
                    <a:bodyPr/>
                    <a:lstStyle/>
                    <a:p>
                      <a:r>
                        <a:rPr lang="en-US" sz="1000"/>
                        <a:t>22</a:t>
                      </a:r>
                    </a:p>
                  </a:txBody>
                  <a:tcPr/>
                </a:tc>
                <a:tc>
                  <a:txBody>
                    <a:bodyPr/>
                    <a:lstStyle/>
                    <a:p>
                      <a:r>
                        <a:rPr lang="en-US" sz="1000"/>
                        <a:t>14</a:t>
                      </a:r>
                    </a:p>
                  </a:txBody>
                  <a:tcPr/>
                </a:tc>
                <a:tc>
                  <a:txBody>
                    <a:bodyPr/>
                    <a:lstStyle/>
                    <a:p>
                      <a:r>
                        <a:rPr lang="en-US" sz="1000"/>
                        <a:t>0</a:t>
                      </a:r>
                    </a:p>
                  </a:txBody>
                  <a:tcPr/>
                </a:tc>
                <a:tc>
                  <a:txBody>
                    <a:bodyPr/>
                    <a:lstStyle/>
                    <a:p>
                      <a:r>
                        <a:rPr lang="en-US" sz="1000"/>
                        <a:t>0.0831 %</a:t>
                      </a:r>
                    </a:p>
                  </a:txBody>
                  <a:tcPr/>
                </a:tc>
                <a:tc>
                  <a:txBody>
                    <a:bodyPr/>
                    <a:lstStyle/>
                    <a:p>
                      <a:r>
                        <a:rPr lang="en-US" sz="1000"/>
                        <a:t>0.0 %</a:t>
                      </a:r>
                    </a:p>
                  </a:txBody>
                  <a:tcPr/>
                </a:tc>
                <a:extLst>
                  <a:ext uri="{0D108BD9-81ED-4DB2-BD59-A6C34878D82A}">
                    <a16:rowId xmlns:a16="http://schemas.microsoft.com/office/drawing/2014/main" val="2003473711"/>
                  </a:ext>
                </a:extLst>
              </a:tr>
            </a:tbl>
          </a:graphicData>
        </a:graphic>
      </p:graphicFrame>
      <p:sp>
        <p:nvSpPr>
          <p:cNvPr id="3" name="Title 2">
            <a:extLst>
              <a:ext uri="{FF2B5EF4-FFF2-40B4-BE49-F238E27FC236}">
                <a16:creationId xmlns:a16="http://schemas.microsoft.com/office/drawing/2014/main" id="{7C5C4BC3-B96A-44E3-9D77-665D7F6DCFD2}"/>
              </a:ext>
            </a:extLst>
          </p:cNvPr>
          <p:cNvSpPr>
            <a:spLocks noGrp="1"/>
          </p:cNvSpPr>
          <p:nvPr>
            <p:ph type="title"/>
          </p:nvPr>
        </p:nvSpPr>
        <p:spPr/>
        <p:txBody>
          <a:bodyPr/>
          <a:lstStyle/>
          <a:p>
            <a:r>
              <a:rPr lang="en-US"/>
              <a:t>Facebook Key Metrics Table | Bonny</a:t>
            </a:r>
          </a:p>
        </p:txBody>
      </p:sp>
      <p:sp>
        <p:nvSpPr>
          <p:cNvPr id="4" name="Text Placeholder 3">
            <a:extLst>
              <a:ext uri="{FF2B5EF4-FFF2-40B4-BE49-F238E27FC236}">
                <a16:creationId xmlns:a16="http://schemas.microsoft.com/office/drawing/2014/main" id="{E6100342-FA85-4A5E-BB37-EF2D9C3551D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9040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6924-65D9-4262-B293-C117636957DD}"/>
              </a:ext>
            </a:extLst>
          </p:cNvPr>
          <p:cNvSpPr>
            <a:spLocks noGrp="1"/>
          </p:cNvSpPr>
          <p:nvPr>
            <p:ph type="title"/>
          </p:nvPr>
        </p:nvSpPr>
        <p:spPr/>
        <p:txBody>
          <a:bodyPr/>
          <a:lstStyle/>
          <a:p>
            <a:r>
              <a:rPr lang="en-US"/>
              <a:t>Facebook Fans Total | Bonny</a:t>
            </a:r>
          </a:p>
        </p:txBody>
      </p:sp>
      <p:graphicFrame>
        <p:nvGraphicFramePr>
          <p:cNvPr id="6" name="Chart Placeholder 5">
            <a:extLst>
              <a:ext uri="{FF2B5EF4-FFF2-40B4-BE49-F238E27FC236}">
                <a16:creationId xmlns:a16="http://schemas.microsoft.com/office/drawing/2014/main" id="{CA3D8DD0-C9E5-4A48-8510-82D13FB37619}"/>
              </a:ext>
            </a:extLst>
          </p:cNvPr>
          <p:cNvGraphicFramePr>
            <a:graphicFrameLocks noGrp="1"/>
          </p:cNvGraphicFramePr>
          <p:nvPr>
            <p:ph type="chart" sz="quarter" idx="13"/>
            <p:extLst>
              <p:ext uri="{D42A27DB-BD31-4B8C-83A1-F6EECF244321}">
                <p14:modId xmlns:p14="http://schemas.microsoft.com/office/powerpoint/2010/main" val="139333300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E8D714-A576-441F-8214-483491F0D9C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59CAC9E-B110-4997-AB7E-1D008404ACC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88565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DB332-C4B4-4C03-BC69-146CC4D17EA6}"/>
              </a:ext>
            </a:extLst>
          </p:cNvPr>
          <p:cNvSpPr>
            <a:spLocks noGrp="1"/>
          </p:cNvSpPr>
          <p:nvPr>
            <p:ph type="title"/>
          </p:nvPr>
        </p:nvSpPr>
        <p:spPr/>
        <p:txBody>
          <a:bodyPr/>
          <a:lstStyle/>
          <a:p>
            <a:r>
              <a:rPr lang="en-US"/>
              <a:t>Facebook Fans Change Rate | Bonny</a:t>
            </a:r>
          </a:p>
        </p:txBody>
      </p:sp>
      <p:graphicFrame>
        <p:nvGraphicFramePr>
          <p:cNvPr id="6" name="Chart Placeholder 5">
            <a:extLst>
              <a:ext uri="{FF2B5EF4-FFF2-40B4-BE49-F238E27FC236}">
                <a16:creationId xmlns:a16="http://schemas.microsoft.com/office/drawing/2014/main" id="{C8FE1348-2D48-43CF-A789-5AFC80DEC7E6}"/>
              </a:ext>
            </a:extLst>
          </p:cNvPr>
          <p:cNvGraphicFramePr>
            <a:graphicFrameLocks noGrp="1"/>
          </p:cNvGraphicFramePr>
          <p:nvPr>
            <p:ph type="chart" sz="quarter" idx="13"/>
            <p:extLst>
              <p:ext uri="{D42A27DB-BD31-4B8C-83A1-F6EECF244321}">
                <p14:modId xmlns:p14="http://schemas.microsoft.com/office/powerpoint/2010/main" val="53965730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3436E2-CFE5-4866-BF34-6BA1A152B49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1DE85A3-2F6B-4666-B6BD-86FC66EE6948}"/>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740352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94FF3-4FE0-40E1-9B45-A63EAB6386D5}"/>
              </a:ext>
            </a:extLst>
          </p:cNvPr>
          <p:cNvSpPr>
            <a:spLocks noGrp="1"/>
          </p:cNvSpPr>
          <p:nvPr>
            <p:ph type="title"/>
          </p:nvPr>
        </p:nvSpPr>
        <p:spPr/>
        <p:txBody>
          <a:bodyPr/>
          <a:lstStyle/>
          <a:p>
            <a:r>
              <a:rPr lang="en-US"/>
              <a:t>Facebook Interaction Rate | Bonny</a:t>
            </a:r>
          </a:p>
        </p:txBody>
      </p:sp>
      <p:graphicFrame>
        <p:nvGraphicFramePr>
          <p:cNvPr id="6" name="Chart Placeholder 5">
            <a:extLst>
              <a:ext uri="{FF2B5EF4-FFF2-40B4-BE49-F238E27FC236}">
                <a16:creationId xmlns:a16="http://schemas.microsoft.com/office/drawing/2014/main" id="{CCA63D36-07F8-4A73-844A-B446E25F3579}"/>
              </a:ext>
            </a:extLst>
          </p:cNvPr>
          <p:cNvGraphicFramePr>
            <a:graphicFrameLocks noGrp="1"/>
          </p:cNvGraphicFramePr>
          <p:nvPr>
            <p:ph type="chart" sz="quarter" idx="13"/>
            <p:extLst>
              <p:ext uri="{D42A27DB-BD31-4B8C-83A1-F6EECF244321}">
                <p14:modId xmlns:p14="http://schemas.microsoft.com/office/powerpoint/2010/main" val="284785909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34EB33-8B5A-43BD-A958-DB2CD20B54C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7639777-510C-4AD5-BCB2-2A64B69783A8}"/>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659692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71D3B-5C38-453C-A741-BD142F293508}"/>
              </a:ext>
            </a:extLst>
          </p:cNvPr>
          <p:cNvSpPr>
            <a:spLocks noGrp="1"/>
          </p:cNvSpPr>
          <p:nvPr>
            <p:ph type="title"/>
          </p:nvPr>
        </p:nvSpPr>
        <p:spPr/>
        <p:txBody>
          <a:bodyPr/>
          <a:lstStyle/>
          <a:p>
            <a:r>
              <a:rPr lang="en-US"/>
              <a:t>Facebook Interactions Distribution | Bonny</a:t>
            </a:r>
          </a:p>
        </p:txBody>
      </p:sp>
      <p:graphicFrame>
        <p:nvGraphicFramePr>
          <p:cNvPr id="6" name="Chart Placeholder 5">
            <a:extLst>
              <a:ext uri="{FF2B5EF4-FFF2-40B4-BE49-F238E27FC236}">
                <a16:creationId xmlns:a16="http://schemas.microsoft.com/office/drawing/2014/main" id="{C2452B0A-9299-492C-B969-817395799C73}"/>
              </a:ext>
            </a:extLst>
          </p:cNvPr>
          <p:cNvGraphicFramePr>
            <a:graphicFrameLocks noGrp="1"/>
          </p:cNvGraphicFramePr>
          <p:nvPr>
            <p:ph type="chart" sz="quarter" idx="13"/>
            <p:extLst>
              <p:ext uri="{D42A27DB-BD31-4B8C-83A1-F6EECF244321}">
                <p14:modId xmlns:p14="http://schemas.microsoft.com/office/powerpoint/2010/main" val="90290671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723728-C4DF-4A6F-9821-25BD450FFBF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FFBFE0D-D060-42DB-9D18-1C03469343E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891628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CB28282-B322-4D4F-B946-3E46046A64BE}"/>
              </a:ext>
            </a:extLst>
          </p:cNvPr>
          <p:cNvGraphicFramePr>
            <a:graphicFrameLocks noGrp="1"/>
          </p:cNvGraphicFramePr>
          <p:nvPr>
            <p:ph type="tbl" sz="quarter" idx="13"/>
            <p:extLst>
              <p:ext uri="{D42A27DB-BD31-4B8C-83A1-F6EECF244321}">
                <p14:modId xmlns:p14="http://schemas.microsoft.com/office/powerpoint/2010/main" val="324957376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1031831"/>
                    </a:ext>
                  </a:extLst>
                </a:gridCol>
                <a:gridCol w="658368">
                  <a:extLst>
                    <a:ext uri="{9D8B030D-6E8A-4147-A177-3AD203B41FA5}">
                      <a16:colId xmlns:a16="http://schemas.microsoft.com/office/drawing/2014/main" val="3444425855"/>
                    </a:ext>
                  </a:extLst>
                </a:gridCol>
                <a:gridCol w="658368">
                  <a:extLst>
                    <a:ext uri="{9D8B030D-6E8A-4147-A177-3AD203B41FA5}">
                      <a16:colId xmlns:a16="http://schemas.microsoft.com/office/drawing/2014/main" val="3864699376"/>
                    </a:ext>
                  </a:extLst>
                </a:gridCol>
                <a:gridCol w="658368">
                  <a:extLst>
                    <a:ext uri="{9D8B030D-6E8A-4147-A177-3AD203B41FA5}">
                      <a16:colId xmlns:a16="http://schemas.microsoft.com/office/drawing/2014/main" val="910263709"/>
                    </a:ext>
                  </a:extLst>
                </a:gridCol>
                <a:gridCol w="658368">
                  <a:extLst>
                    <a:ext uri="{9D8B030D-6E8A-4147-A177-3AD203B41FA5}">
                      <a16:colId xmlns:a16="http://schemas.microsoft.com/office/drawing/2014/main" val="1828895872"/>
                    </a:ext>
                  </a:extLst>
                </a:gridCol>
                <a:gridCol w="658368">
                  <a:extLst>
                    <a:ext uri="{9D8B030D-6E8A-4147-A177-3AD203B41FA5}">
                      <a16:colId xmlns:a16="http://schemas.microsoft.com/office/drawing/2014/main" val="910385866"/>
                    </a:ext>
                  </a:extLst>
                </a:gridCol>
                <a:gridCol w="658368">
                  <a:extLst>
                    <a:ext uri="{9D8B030D-6E8A-4147-A177-3AD203B41FA5}">
                      <a16:colId xmlns:a16="http://schemas.microsoft.com/office/drawing/2014/main" val="2929911139"/>
                    </a:ext>
                  </a:extLst>
                </a:gridCol>
                <a:gridCol w="658368">
                  <a:extLst>
                    <a:ext uri="{9D8B030D-6E8A-4147-A177-3AD203B41FA5}">
                      <a16:colId xmlns:a16="http://schemas.microsoft.com/office/drawing/2014/main" val="2463732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154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- 2018-05-31 18:00:01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Ramadan brings out the best of us. Set up a charity jar in your home and encourage your family to donate. 
#Bonny #Delicious #Healthy  #Milk #RamadanMubarak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لننشر السعادة في شهر الخير بطرق مبتكرة لتشجيع العائلة على التبرع وتجميع الصدقات
#بوني #رمضان_مبارك #حليب  #حليب_مبخر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217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- 2018-05-27 22:06:20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Maintain your diet in Ramadan with Bonny Low Fat Evaporated Milk
#Bonny #Milk #Delicious #Tasty #Quality #BonnyMilk #TeaWithMilk  #EvaporatedMilk #LowFat
</a:t>
                      </a:r>
                      <a:r>
                        <a:rPr kumimoji="0" lang="ar-AE" sz="1000" b="0" i="0" u="none" strike="noStrike" kern="1200" cap="none" spc="0" normalizeH="0" baseline="0" noProof="0">
                          <a:ln>
                            <a:noFill/>
                          </a:ln>
                          <a:solidFill>
                            <a:prstClr val="black"/>
                          </a:solidFill>
                          <a:effectLst/>
                          <a:uLnTx/>
                          <a:uFillTx/>
                          <a:latin typeface="+mn-lt"/>
                          <a:ea typeface="+mn-ea"/>
                          <a:cs typeface="+mn-cs"/>
                        </a:rPr>
                        <a:t>حافظ على وزنك خلال شهر رمضان بإستخدام حليب بوني المبخر قليل الدسم 
#بوني #شاي_حليب #لذيذ #السعودية #جودة #شاي_عدني #قليل_الدسم #حليب_مبخر #رمضان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1670964"/>
                  </a:ext>
                </a:extLst>
              </a:tr>
            </a:tbl>
          </a:graphicData>
        </a:graphic>
      </p:graphicFrame>
      <p:sp>
        <p:nvSpPr>
          <p:cNvPr id="3" name="Title 2">
            <a:extLst>
              <a:ext uri="{FF2B5EF4-FFF2-40B4-BE49-F238E27FC236}">
                <a16:creationId xmlns:a16="http://schemas.microsoft.com/office/drawing/2014/main" id="{68590D9D-8050-46B8-AF48-E60E562C5EC0}"/>
              </a:ext>
            </a:extLst>
          </p:cNvPr>
          <p:cNvSpPr>
            <a:spLocks noGrp="1"/>
          </p:cNvSpPr>
          <p:nvPr>
            <p:ph type="title"/>
          </p:nvPr>
        </p:nvSpPr>
        <p:spPr/>
        <p:txBody>
          <a:bodyPr/>
          <a:lstStyle/>
          <a:p>
            <a:r>
              <a:rPr lang="en-US"/>
              <a:t>Facebook Own Posts Table | Bonny - 1 of 6</a:t>
            </a:r>
          </a:p>
        </p:txBody>
      </p:sp>
      <p:sp>
        <p:nvSpPr>
          <p:cNvPr id="4" name="Text Placeholder 3">
            <a:extLst>
              <a:ext uri="{FF2B5EF4-FFF2-40B4-BE49-F238E27FC236}">
                <a16:creationId xmlns:a16="http://schemas.microsoft.com/office/drawing/2014/main" id="{09D43C5E-0FC6-4010-A3CB-E3FC95677EE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29433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E302CBB-CD20-4570-849F-9799BAB1F4A3}"/>
              </a:ext>
            </a:extLst>
          </p:cNvPr>
          <p:cNvGraphicFramePr>
            <a:graphicFrameLocks noGrp="1"/>
          </p:cNvGraphicFramePr>
          <p:nvPr>
            <p:ph type="tbl" sz="quarter" idx="13"/>
            <p:extLst>
              <p:ext uri="{D42A27DB-BD31-4B8C-83A1-F6EECF244321}">
                <p14:modId xmlns:p14="http://schemas.microsoft.com/office/powerpoint/2010/main" val="130450757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05838728"/>
                    </a:ext>
                  </a:extLst>
                </a:gridCol>
                <a:gridCol w="658368">
                  <a:extLst>
                    <a:ext uri="{9D8B030D-6E8A-4147-A177-3AD203B41FA5}">
                      <a16:colId xmlns:a16="http://schemas.microsoft.com/office/drawing/2014/main" val="2291485516"/>
                    </a:ext>
                  </a:extLst>
                </a:gridCol>
                <a:gridCol w="658368">
                  <a:extLst>
                    <a:ext uri="{9D8B030D-6E8A-4147-A177-3AD203B41FA5}">
                      <a16:colId xmlns:a16="http://schemas.microsoft.com/office/drawing/2014/main" val="2550461262"/>
                    </a:ext>
                  </a:extLst>
                </a:gridCol>
                <a:gridCol w="658368">
                  <a:extLst>
                    <a:ext uri="{9D8B030D-6E8A-4147-A177-3AD203B41FA5}">
                      <a16:colId xmlns:a16="http://schemas.microsoft.com/office/drawing/2014/main" val="1309331408"/>
                    </a:ext>
                  </a:extLst>
                </a:gridCol>
                <a:gridCol w="658368">
                  <a:extLst>
                    <a:ext uri="{9D8B030D-6E8A-4147-A177-3AD203B41FA5}">
                      <a16:colId xmlns:a16="http://schemas.microsoft.com/office/drawing/2014/main" val="2335381164"/>
                    </a:ext>
                  </a:extLst>
                </a:gridCol>
                <a:gridCol w="658368">
                  <a:extLst>
                    <a:ext uri="{9D8B030D-6E8A-4147-A177-3AD203B41FA5}">
                      <a16:colId xmlns:a16="http://schemas.microsoft.com/office/drawing/2014/main" val="2532871612"/>
                    </a:ext>
                  </a:extLst>
                </a:gridCol>
                <a:gridCol w="658368">
                  <a:extLst>
                    <a:ext uri="{9D8B030D-6E8A-4147-A177-3AD203B41FA5}">
                      <a16:colId xmlns:a16="http://schemas.microsoft.com/office/drawing/2014/main" val="3095409652"/>
                    </a:ext>
                  </a:extLst>
                </a:gridCol>
                <a:gridCol w="658368">
                  <a:extLst>
                    <a:ext uri="{9D8B030D-6E8A-4147-A177-3AD203B41FA5}">
                      <a16:colId xmlns:a16="http://schemas.microsoft.com/office/drawing/2014/main" val="1962842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125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- 2018-05-23 17:00:01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Having Suhoor is a must during the month of Ramadan. If you are looking for nutritious Suhoor meals, you should consider oatmeal enriched with fruits, nuts, seeds and add some Bonny Low Fat Evaporated Milk.
#Bonny #Duaa #Milk  #RamadanMubarak #EvaporatedMilk
#Suhoor #LowFat
 </a:t>
                      </a:r>
                      <a:r>
                        <a:rPr kumimoji="0" lang="ar-AE" sz="1000" b="0" i="0" u="none" strike="noStrike" kern="1200" cap="none" spc="0" normalizeH="0" baseline="0" noProof="0">
                          <a:ln>
                            <a:noFill/>
                          </a:ln>
                          <a:solidFill>
                            <a:prstClr val="black"/>
                          </a:solidFill>
                          <a:effectLst/>
                          <a:uLnTx/>
                          <a:uFillTx/>
                          <a:latin typeface="+mn-lt"/>
                          <a:ea typeface="+mn-ea"/>
                          <a:cs typeface="+mn-cs"/>
                        </a:rPr>
                        <a:t>وجبة السحور من ضروريات شهر رمضان، جرّبوا دقيق الشوفان بالفواكه والجوز والبذور كوجبة سحور ليقوم دقيق الشوفان الغني بالألياف والنشويات بإطالة مدة الإحساس بالشبع
#بوني #رمضان_مبارك #حليب #قرآن #دعاء #نصائح_بوني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673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- 2018-05-21 17:00:01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Make lots of duas, read more Quran and give thanks to Allah for everything you have been blessed with.
#Bonny #Duaa #Milk #EvaporatedMilk #RamadanMubarak
</a:t>
                      </a:r>
                      <a:r>
                        <a:rPr kumimoji="0" lang="ar-AE" sz="1000" b="0" i="0" u="none" strike="noStrike" kern="1200" cap="none" spc="0" normalizeH="0" baseline="0" noProof="0">
                          <a:ln>
                            <a:noFill/>
                          </a:ln>
                          <a:solidFill>
                            <a:prstClr val="black"/>
                          </a:solidFill>
                          <a:effectLst/>
                          <a:uLnTx/>
                          <a:uFillTx/>
                          <a:latin typeface="+mn-lt"/>
                          <a:ea typeface="+mn-ea"/>
                          <a:cs typeface="+mn-cs"/>
                        </a:rPr>
                        <a:t>أكثر من الأدعية وإقرأ الكثير من القرآن الكريم، ولنشكر الله على جميع النعم.
#بوني #رمضان_مبارك #حليب #قرآن #دعاء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1490464"/>
                  </a:ext>
                </a:extLst>
              </a:tr>
            </a:tbl>
          </a:graphicData>
        </a:graphic>
      </p:graphicFrame>
      <p:sp>
        <p:nvSpPr>
          <p:cNvPr id="3" name="Title 2">
            <a:extLst>
              <a:ext uri="{FF2B5EF4-FFF2-40B4-BE49-F238E27FC236}">
                <a16:creationId xmlns:a16="http://schemas.microsoft.com/office/drawing/2014/main" id="{09DC4788-EC84-44C7-A00C-24232F4A9D02}"/>
              </a:ext>
            </a:extLst>
          </p:cNvPr>
          <p:cNvSpPr>
            <a:spLocks noGrp="1"/>
          </p:cNvSpPr>
          <p:nvPr>
            <p:ph type="title"/>
          </p:nvPr>
        </p:nvSpPr>
        <p:spPr/>
        <p:txBody>
          <a:bodyPr/>
          <a:lstStyle/>
          <a:p>
            <a:r>
              <a:rPr lang="en-US"/>
              <a:t>Facebook Own Posts Table | Bonny - 2 of 6</a:t>
            </a:r>
          </a:p>
        </p:txBody>
      </p:sp>
      <p:sp>
        <p:nvSpPr>
          <p:cNvPr id="4" name="Text Placeholder 3">
            <a:extLst>
              <a:ext uri="{FF2B5EF4-FFF2-40B4-BE49-F238E27FC236}">
                <a16:creationId xmlns:a16="http://schemas.microsoft.com/office/drawing/2014/main" id="{6C5D70C1-3011-446A-96E3-526BDA387F6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33967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03BE2C9-3B4C-422A-9E2E-747968F41025}"/>
              </a:ext>
            </a:extLst>
          </p:cNvPr>
          <p:cNvGraphicFramePr>
            <a:graphicFrameLocks noGrp="1"/>
          </p:cNvGraphicFramePr>
          <p:nvPr>
            <p:ph type="tbl" sz="quarter" idx="13"/>
            <p:extLst>
              <p:ext uri="{D42A27DB-BD31-4B8C-83A1-F6EECF244321}">
                <p14:modId xmlns:p14="http://schemas.microsoft.com/office/powerpoint/2010/main" val="84502579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8994211"/>
                    </a:ext>
                  </a:extLst>
                </a:gridCol>
                <a:gridCol w="658368">
                  <a:extLst>
                    <a:ext uri="{9D8B030D-6E8A-4147-A177-3AD203B41FA5}">
                      <a16:colId xmlns:a16="http://schemas.microsoft.com/office/drawing/2014/main" val="538140252"/>
                    </a:ext>
                  </a:extLst>
                </a:gridCol>
                <a:gridCol w="658368">
                  <a:extLst>
                    <a:ext uri="{9D8B030D-6E8A-4147-A177-3AD203B41FA5}">
                      <a16:colId xmlns:a16="http://schemas.microsoft.com/office/drawing/2014/main" val="3440768511"/>
                    </a:ext>
                  </a:extLst>
                </a:gridCol>
                <a:gridCol w="658368">
                  <a:extLst>
                    <a:ext uri="{9D8B030D-6E8A-4147-A177-3AD203B41FA5}">
                      <a16:colId xmlns:a16="http://schemas.microsoft.com/office/drawing/2014/main" val="3448413162"/>
                    </a:ext>
                  </a:extLst>
                </a:gridCol>
                <a:gridCol w="658368">
                  <a:extLst>
                    <a:ext uri="{9D8B030D-6E8A-4147-A177-3AD203B41FA5}">
                      <a16:colId xmlns:a16="http://schemas.microsoft.com/office/drawing/2014/main" val="1757612625"/>
                    </a:ext>
                  </a:extLst>
                </a:gridCol>
                <a:gridCol w="658368">
                  <a:extLst>
                    <a:ext uri="{9D8B030D-6E8A-4147-A177-3AD203B41FA5}">
                      <a16:colId xmlns:a16="http://schemas.microsoft.com/office/drawing/2014/main" val="1545268598"/>
                    </a:ext>
                  </a:extLst>
                </a:gridCol>
                <a:gridCol w="658368">
                  <a:extLst>
                    <a:ext uri="{9D8B030D-6E8A-4147-A177-3AD203B41FA5}">
                      <a16:colId xmlns:a16="http://schemas.microsoft.com/office/drawing/2014/main" val="3448435091"/>
                    </a:ext>
                  </a:extLst>
                </a:gridCol>
                <a:gridCol w="658368">
                  <a:extLst>
                    <a:ext uri="{9D8B030D-6E8A-4147-A177-3AD203B41FA5}">
                      <a16:colId xmlns:a16="http://schemas.microsoft.com/office/drawing/2014/main" val="3341391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462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- 2018-05-20 16:00:02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Decorate your home for Ramadan and don’t hesitate to get creative! Share your Ramadan decorations with us in the comments below. 
#Bonny #Duaa #Milk #EvaporatedMilk #RamadanMubarak
</a:t>
                      </a:r>
                      <a:r>
                        <a:rPr kumimoji="0" lang="ar-AE" sz="1000" b="0" i="0" u="none" strike="noStrike" kern="1200" cap="none" spc="0" normalizeH="0" baseline="0" noProof="0">
                          <a:ln>
                            <a:noFill/>
                          </a:ln>
                          <a:solidFill>
                            <a:prstClr val="black"/>
                          </a:solidFill>
                          <a:effectLst/>
                          <a:uLnTx/>
                          <a:uFillTx/>
                          <a:latin typeface="+mn-lt"/>
                          <a:ea typeface="+mn-ea"/>
                          <a:cs typeface="+mn-cs"/>
                        </a:rPr>
                        <a:t>رحّبوا بالشهر المبارك وزيّنوا بيوتكم لتعم الأجواء الرمضانية الجميلة فيها! شاركونا افكاركم الإبداعية بالتعليقات
#بوني #رمضان_مبارك #حليب_بوني #صيام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650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- 2018-05-16 16:32:43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Bonny Family wishes you a blessed Ramadan 
#Bonny #RamadanMubarak #Fasting #BonnyMilk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بحلول شهر الخير أسرة بوني تتمنى لكم رمضان مبارك وكل عام وأنتم بخير 
#بوني #رمضان_مبارك #حليب_بوني #صيام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710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- 2018-05-16 11:21:14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0277074"/>
                  </a:ext>
                </a:extLst>
              </a:tr>
            </a:tbl>
          </a:graphicData>
        </a:graphic>
      </p:graphicFrame>
      <p:sp>
        <p:nvSpPr>
          <p:cNvPr id="3" name="Title 2">
            <a:extLst>
              <a:ext uri="{FF2B5EF4-FFF2-40B4-BE49-F238E27FC236}">
                <a16:creationId xmlns:a16="http://schemas.microsoft.com/office/drawing/2014/main" id="{4B24EF45-3952-420F-B863-0BDCDDEB2F57}"/>
              </a:ext>
            </a:extLst>
          </p:cNvPr>
          <p:cNvSpPr>
            <a:spLocks noGrp="1"/>
          </p:cNvSpPr>
          <p:nvPr>
            <p:ph type="title"/>
          </p:nvPr>
        </p:nvSpPr>
        <p:spPr/>
        <p:txBody>
          <a:bodyPr/>
          <a:lstStyle/>
          <a:p>
            <a:r>
              <a:rPr lang="en-US"/>
              <a:t>Facebook Own Posts Table | Bonny - 3 of 6</a:t>
            </a:r>
          </a:p>
        </p:txBody>
      </p:sp>
      <p:sp>
        <p:nvSpPr>
          <p:cNvPr id="4" name="Text Placeholder 3">
            <a:extLst>
              <a:ext uri="{FF2B5EF4-FFF2-40B4-BE49-F238E27FC236}">
                <a16:creationId xmlns:a16="http://schemas.microsoft.com/office/drawing/2014/main" id="{35D303D6-A180-41FF-96EA-D69BDA4DAC6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23978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615405D-0419-4E85-A468-4A0D0EE57B44}"/>
              </a:ext>
            </a:extLst>
          </p:cNvPr>
          <p:cNvGraphicFramePr>
            <a:graphicFrameLocks noGrp="1"/>
          </p:cNvGraphicFramePr>
          <p:nvPr>
            <p:ph type="tbl" sz="quarter" idx="13"/>
            <p:extLst>
              <p:ext uri="{D42A27DB-BD31-4B8C-83A1-F6EECF244321}">
                <p14:modId xmlns:p14="http://schemas.microsoft.com/office/powerpoint/2010/main" val="70295563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1031595"/>
                    </a:ext>
                  </a:extLst>
                </a:gridCol>
                <a:gridCol w="658368">
                  <a:extLst>
                    <a:ext uri="{9D8B030D-6E8A-4147-A177-3AD203B41FA5}">
                      <a16:colId xmlns:a16="http://schemas.microsoft.com/office/drawing/2014/main" val="1706241841"/>
                    </a:ext>
                  </a:extLst>
                </a:gridCol>
                <a:gridCol w="658368">
                  <a:extLst>
                    <a:ext uri="{9D8B030D-6E8A-4147-A177-3AD203B41FA5}">
                      <a16:colId xmlns:a16="http://schemas.microsoft.com/office/drawing/2014/main" val="758358862"/>
                    </a:ext>
                  </a:extLst>
                </a:gridCol>
                <a:gridCol w="658368">
                  <a:extLst>
                    <a:ext uri="{9D8B030D-6E8A-4147-A177-3AD203B41FA5}">
                      <a16:colId xmlns:a16="http://schemas.microsoft.com/office/drawing/2014/main" val="734313579"/>
                    </a:ext>
                  </a:extLst>
                </a:gridCol>
                <a:gridCol w="658368">
                  <a:extLst>
                    <a:ext uri="{9D8B030D-6E8A-4147-A177-3AD203B41FA5}">
                      <a16:colId xmlns:a16="http://schemas.microsoft.com/office/drawing/2014/main" val="3103277621"/>
                    </a:ext>
                  </a:extLst>
                </a:gridCol>
                <a:gridCol w="658368">
                  <a:extLst>
                    <a:ext uri="{9D8B030D-6E8A-4147-A177-3AD203B41FA5}">
                      <a16:colId xmlns:a16="http://schemas.microsoft.com/office/drawing/2014/main" val="1931615952"/>
                    </a:ext>
                  </a:extLst>
                </a:gridCol>
                <a:gridCol w="658368">
                  <a:extLst>
                    <a:ext uri="{9D8B030D-6E8A-4147-A177-3AD203B41FA5}">
                      <a16:colId xmlns:a16="http://schemas.microsoft.com/office/drawing/2014/main" val="987304954"/>
                    </a:ext>
                  </a:extLst>
                </a:gridCol>
                <a:gridCol w="658368">
                  <a:extLst>
                    <a:ext uri="{9D8B030D-6E8A-4147-A177-3AD203B41FA5}">
                      <a16:colId xmlns:a16="http://schemas.microsoft.com/office/drawing/2014/main" val="2688105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137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- 2018-05-16 10:40:29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Since we were not contacted by the third winner for Mother’s Day competition, another participant was randomly selected. Congratulations Nony Mohamed. Kindly provide us with your details via DM. 
And thank you for everyone who participated.  
#Bonny #Delicious #Tasty #Quality #Milk #BonnyMilk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نظرًا لعدم التواصل من قبل الفائز الثالث لمسابقة يوم الأم، تم اختيار فائزة أخرى عشوائيًا، مبروك 
</a:t>
                      </a:r>
                      <a:r>
                        <a:rPr kumimoji="0" lang="en-US" sz="1000" b="0" i="0" u="none" strike="noStrike" kern="1200" cap="none" spc="0" normalizeH="0" baseline="0" noProof="0">
                          <a:ln>
                            <a:noFill/>
                          </a:ln>
                          <a:solidFill>
                            <a:prstClr val="black"/>
                          </a:solidFill>
                          <a:effectLst/>
                          <a:uLnTx/>
                          <a:uFillTx/>
                          <a:latin typeface="+mn-lt"/>
                          <a:ea typeface="+mn-ea"/>
                          <a:cs typeface="+mn-cs"/>
                        </a:rPr>
                        <a:t>Nony Mohamed 
 </a:t>
                      </a:r>
                      <a:r>
                        <a:rPr kumimoji="0" lang="ar-AE" sz="1000" b="0" i="0" u="none" strike="noStrike" kern="1200" cap="none" spc="0" normalizeH="0" baseline="0" noProof="0">
                          <a:ln>
                            <a:noFill/>
                          </a:ln>
                          <a:solidFill>
                            <a:prstClr val="black"/>
                          </a:solidFill>
                          <a:effectLst/>
                          <a:uLnTx/>
                          <a:uFillTx/>
                          <a:latin typeface="+mn-lt"/>
                          <a:ea typeface="+mn-ea"/>
                          <a:cs typeface="+mn-cs"/>
                        </a:rPr>
                        <a:t>نرجو التواصل معنا على الخاص وتزويدنا بمعلوماتك. نشكر جميع المشاركين بالمسابقة، 
#بوني #لذيذ #جودة #حليب_بوني #حليب_مبخر #حليب_مكثف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9200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- 2018-05-13 17:04:27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Bonny Evaporated Milk with its innovative glass bottle which will keep the taste last longer 
#Bonny #Milk #Delicious #Tasty #Quality #BonnyMilk #LoveMilk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حليب بوني المبخر بالعبوة الزجاجية، يحفظ الطعم الرائع لمدة أطول
#بوني #حليب #لذيذ #جودة #حب_الحليب #حليب_بوني #حليب_مبخر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6832552"/>
                  </a:ext>
                </a:extLst>
              </a:tr>
            </a:tbl>
          </a:graphicData>
        </a:graphic>
      </p:graphicFrame>
      <p:sp>
        <p:nvSpPr>
          <p:cNvPr id="3" name="Title 2">
            <a:extLst>
              <a:ext uri="{FF2B5EF4-FFF2-40B4-BE49-F238E27FC236}">
                <a16:creationId xmlns:a16="http://schemas.microsoft.com/office/drawing/2014/main" id="{867DA5E3-F5EC-478B-9E30-8255499FB127}"/>
              </a:ext>
            </a:extLst>
          </p:cNvPr>
          <p:cNvSpPr>
            <a:spLocks noGrp="1"/>
          </p:cNvSpPr>
          <p:nvPr>
            <p:ph type="title"/>
          </p:nvPr>
        </p:nvSpPr>
        <p:spPr/>
        <p:txBody>
          <a:bodyPr/>
          <a:lstStyle/>
          <a:p>
            <a:r>
              <a:rPr lang="en-US"/>
              <a:t>Facebook Own Posts Table | Bonny - 4 of 6</a:t>
            </a:r>
          </a:p>
        </p:txBody>
      </p:sp>
      <p:sp>
        <p:nvSpPr>
          <p:cNvPr id="4" name="Text Placeholder 3">
            <a:extLst>
              <a:ext uri="{FF2B5EF4-FFF2-40B4-BE49-F238E27FC236}">
                <a16:creationId xmlns:a16="http://schemas.microsoft.com/office/drawing/2014/main" id="{46BAA050-5C79-41A9-9461-0102D2DBDD1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4920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4D796A9-224D-4724-A207-B6AC90A4BD7E}"/>
              </a:ext>
            </a:extLst>
          </p:cNvPr>
          <p:cNvGraphicFramePr>
            <a:graphicFrameLocks noGrp="1"/>
          </p:cNvGraphicFramePr>
          <p:nvPr>
            <p:ph type="tbl" sz="quarter" idx="13"/>
            <p:extLst>
              <p:ext uri="{D42A27DB-BD31-4B8C-83A1-F6EECF244321}">
                <p14:modId xmlns:p14="http://schemas.microsoft.com/office/powerpoint/2010/main" val="158094559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9015000"/>
                    </a:ext>
                  </a:extLst>
                </a:gridCol>
                <a:gridCol w="658368">
                  <a:extLst>
                    <a:ext uri="{9D8B030D-6E8A-4147-A177-3AD203B41FA5}">
                      <a16:colId xmlns:a16="http://schemas.microsoft.com/office/drawing/2014/main" val="100963363"/>
                    </a:ext>
                  </a:extLst>
                </a:gridCol>
                <a:gridCol w="658368">
                  <a:extLst>
                    <a:ext uri="{9D8B030D-6E8A-4147-A177-3AD203B41FA5}">
                      <a16:colId xmlns:a16="http://schemas.microsoft.com/office/drawing/2014/main" val="382335346"/>
                    </a:ext>
                  </a:extLst>
                </a:gridCol>
                <a:gridCol w="658368">
                  <a:extLst>
                    <a:ext uri="{9D8B030D-6E8A-4147-A177-3AD203B41FA5}">
                      <a16:colId xmlns:a16="http://schemas.microsoft.com/office/drawing/2014/main" val="615893412"/>
                    </a:ext>
                  </a:extLst>
                </a:gridCol>
                <a:gridCol w="658368">
                  <a:extLst>
                    <a:ext uri="{9D8B030D-6E8A-4147-A177-3AD203B41FA5}">
                      <a16:colId xmlns:a16="http://schemas.microsoft.com/office/drawing/2014/main" val="900975427"/>
                    </a:ext>
                  </a:extLst>
                </a:gridCol>
                <a:gridCol w="658368">
                  <a:extLst>
                    <a:ext uri="{9D8B030D-6E8A-4147-A177-3AD203B41FA5}">
                      <a16:colId xmlns:a16="http://schemas.microsoft.com/office/drawing/2014/main" val="2680054869"/>
                    </a:ext>
                  </a:extLst>
                </a:gridCol>
                <a:gridCol w="658368">
                  <a:extLst>
                    <a:ext uri="{9D8B030D-6E8A-4147-A177-3AD203B41FA5}">
                      <a16:colId xmlns:a16="http://schemas.microsoft.com/office/drawing/2014/main" val="1539533271"/>
                    </a:ext>
                  </a:extLst>
                </a:gridCol>
                <a:gridCol w="658368">
                  <a:extLst>
                    <a:ext uri="{9D8B030D-6E8A-4147-A177-3AD203B41FA5}">
                      <a16:colId xmlns:a16="http://schemas.microsoft.com/office/drawing/2014/main" val="1584554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29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- 2018-05-08 17:00:02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For 50 years, Bonny has produced milk products with uncompromising quality to the highest German standards 
#Bonny #Milk #LoveMilk  #Delicious #Tasty #Quality #EvaporatedMilk #50years
</a:t>
                      </a:r>
                      <a:r>
                        <a:rPr kumimoji="0" lang="ar-AE" sz="1000" b="0" i="0" u="none" strike="noStrike" kern="1200" cap="none" spc="0" normalizeH="0" baseline="0" noProof="0">
                          <a:ln>
                            <a:noFill/>
                          </a:ln>
                          <a:solidFill>
                            <a:prstClr val="black"/>
                          </a:solidFill>
                          <a:effectLst/>
                          <a:uLnTx/>
                          <a:uFillTx/>
                          <a:latin typeface="+mn-lt"/>
                          <a:ea typeface="+mn-ea"/>
                          <a:cs typeface="+mn-cs"/>
                        </a:rPr>
                        <a:t>على مدار ٥٠ عامًا، أنتجت شركة بوني منتجات الحليب بجودة ثابتة، وفقًا لأعلى المعايير الألمانية
#بوني #حليب #حليب_مبخر #لذيذ #حب_الحليب #جودة #لذيذ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690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- 2018-05-06 12:33:33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Bonny Evaporated Milk and also all other Bonny products are always made from fresh cow's milk.#Bonny #Milk #EvaporatedMilk #FreshCowsMilk #LoveMilk  #Delicious #Tasty #Quality 
</a:t>
                      </a:r>
                      <a:r>
                        <a:rPr kumimoji="0" lang="ar-AE" sz="1000" b="0" i="0" u="none" strike="noStrike" kern="1200" cap="none" spc="0" normalizeH="0" baseline="0" noProof="0">
                          <a:ln>
                            <a:noFill/>
                          </a:ln>
                          <a:solidFill>
                            <a:prstClr val="black"/>
                          </a:solidFill>
                          <a:effectLst/>
                          <a:uLnTx/>
                          <a:uFillTx/>
                          <a:latin typeface="+mn-lt"/>
                          <a:ea typeface="+mn-ea"/>
                          <a:cs typeface="+mn-cs"/>
                        </a:rPr>
                        <a:t>حليب بوني المبخر كما جميع منتجات بوني محضّر من حليب الأبقار الطازج
#بوني #حليب #حليب_مبخر #لذيذ #حب_الحليب #جودة #لذيذ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01834666"/>
                  </a:ext>
                </a:extLst>
              </a:tr>
            </a:tbl>
          </a:graphicData>
        </a:graphic>
      </p:graphicFrame>
      <p:sp>
        <p:nvSpPr>
          <p:cNvPr id="3" name="Title 2">
            <a:extLst>
              <a:ext uri="{FF2B5EF4-FFF2-40B4-BE49-F238E27FC236}">
                <a16:creationId xmlns:a16="http://schemas.microsoft.com/office/drawing/2014/main" id="{794C3310-1817-48F0-9139-7B612D63F8F6}"/>
              </a:ext>
            </a:extLst>
          </p:cNvPr>
          <p:cNvSpPr>
            <a:spLocks noGrp="1"/>
          </p:cNvSpPr>
          <p:nvPr>
            <p:ph type="title"/>
          </p:nvPr>
        </p:nvSpPr>
        <p:spPr/>
        <p:txBody>
          <a:bodyPr/>
          <a:lstStyle/>
          <a:p>
            <a:r>
              <a:rPr lang="en-US"/>
              <a:t>Facebook Own Posts Table | Bonny - 5 of 6</a:t>
            </a:r>
          </a:p>
        </p:txBody>
      </p:sp>
      <p:sp>
        <p:nvSpPr>
          <p:cNvPr id="4" name="Text Placeholder 3">
            <a:extLst>
              <a:ext uri="{FF2B5EF4-FFF2-40B4-BE49-F238E27FC236}">
                <a16:creationId xmlns:a16="http://schemas.microsoft.com/office/drawing/2014/main" id="{7AF14982-A9E6-405E-9D3A-3698F36257B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88786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925F688-4DF6-402E-A05B-8353CC9A5961}"/>
              </a:ext>
            </a:extLst>
          </p:cNvPr>
          <p:cNvGraphicFramePr>
            <a:graphicFrameLocks noGrp="1"/>
          </p:cNvGraphicFramePr>
          <p:nvPr>
            <p:ph type="tbl" sz="quarter" idx="13"/>
            <p:extLst>
              <p:ext uri="{D42A27DB-BD31-4B8C-83A1-F6EECF244321}">
                <p14:modId xmlns:p14="http://schemas.microsoft.com/office/powerpoint/2010/main" val="410790448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163808"/>
                    </a:ext>
                  </a:extLst>
                </a:gridCol>
                <a:gridCol w="658368">
                  <a:extLst>
                    <a:ext uri="{9D8B030D-6E8A-4147-A177-3AD203B41FA5}">
                      <a16:colId xmlns:a16="http://schemas.microsoft.com/office/drawing/2014/main" val="1768272045"/>
                    </a:ext>
                  </a:extLst>
                </a:gridCol>
                <a:gridCol w="658368">
                  <a:extLst>
                    <a:ext uri="{9D8B030D-6E8A-4147-A177-3AD203B41FA5}">
                      <a16:colId xmlns:a16="http://schemas.microsoft.com/office/drawing/2014/main" val="3702793212"/>
                    </a:ext>
                  </a:extLst>
                </a:gridCol>
                <a:gridCol w="658368">
                  <a:extLst>
                    <a:ext uri="{9D8B030D-6E8A-4147-A177-3AD203B41FA5}">
                      <a16:colId xmlns:a16="http://schemas.microsoft.com/office/drawing/2014/main" val="331278163"/>
                    </a:ext>
                  </a:extLst>
                </a:gridCol>
                <a:gridCol w="658368">
                  <a:extLst>
                    <a:ext uri="{9D8B030D-6E8A-4147-A177-3AD203B41FA5}">
                      <a16:colId xmlns:a16="http://schemas.microsoft.com/office/drawing/2014/main" val="668849128"/>
                    </a:ext>
                  </a:extLst>
                </a:gridCol>
                <a:gridCol w="658368">
                  <a:extLst>
                    <a:ext uri="{9D8B030D-6E8A-4147-A177-3AD203B41FA5}">
                      <a16:colId xmlns:a16="http://schemas.microsoft.com/office/drawing/2014/main" val="172688998"/>
                    </a:ext>
                  </a:extLst>
                </a:gridCol>
                <a:gridCol w="658368">
                  <a:extLst>
                    <a:ext uri="{9D8B030D-6E8A-4147-A177-3AD203B41FA5}">
                      <a16:colId xmlns:a16="http://schemas.microsoft.com/office/drawing/2014/main" val="1207870508"/>
                    </a:ext>
                  </a:extLst>
                </a:gridCol>
                <a:gridCol w="658368">
                  <a:extLst>
                    <a:ext uri="{9D8B030D-6E8A-4147-A177-3AD203B41FA5}">
                      <a16:colId xmlns:a16="http://schemas.microsoft.com/office/drawing/2014/main" val="1998551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83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- 2018-05-01 17:00:04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Bonny was launched in the Kingdom of Saudi Arabia in 1968, and this year, we are celebrating our 50th anniversary. For 50 years, Bonny has produced milk products with uncompromising quality to the highest German standards, always using fresh cow’s milk instead of milk powder in all of its products.
#Bonny #EvaporatedMilk #50years #Anniversary #BonnyMilk #BestGermanQuality #FreshCowsMilk #LoveMilk
</a:t>
                      </a:r>
                      <a:r>
                        <a:rPr kumimoji="0" lang="ar-AE" sz="1000" b="0" i="0" u="none" strike="noStrike" kern="1200" cap="none" spc="0" normalizeH="0" baseline="0" noProof="0">
                          <a:ln>
                            <a:noFill/>
                          </a:ln>
                          <a:solidFill>
                            <a:prstClr val="black"/>
                          </a:solidFill>
                          <a:effectLst/>
                          <a:uLnTx/>
                          <a:uFillTx/>
                          <a:latin typeface="+mn-lt"/>
                          <a:ea typeface="+mn-ea"/>
                          <a:cs typeface="+mn-cs"/>
                        </a:rPr>
                        <a:t>هذا العام، تحتفل شركة بوني، التي تم إنشاؤها في المملكة العربية السعودية عام ١٩٦٨، بمرور ٥٠ عامًا على إنشائها. منتجات الحليب بجودة ثابتة، وفقًا لأعلى المعايير الألمانية، وباستخدام الحليب البقري الطازج بدلاً من الحليب المجفف في جميع منتجاتها على الدوام.
#بوني #حليب_بوني #حليب #حليب_مبخر #وصفة #جودة #حب_الحليب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9661184"/>
                  </a:ext>
                </a:extLst>
              </a:tr>
            </a:tbl>
          </a:graphicData>
        </a:graphic>
      </p:graphicFrame>
      <p:sp>
        <p:nvSpPr>
          <p:cNvPr id="3" name="Title 2">
            <a:extLst>
              <a:ext uri="{FF2B5EF4-FFF2-40B4-BE49-F238E27FC236}">
                <a16:creationId xmlns:a16="http://schemas.microsoft.com/office/drawing/2014/main" id="{56B76E94-A7F8-4F19-ADFF-784B85B5E534}"/>
              </a:ext>
            </a:extLst>
          </p:cNvPr>
          <p:cNvSpPr>
            <a:spLocks noGrp="1"/>
          </p:cNvSpPr>
          <p:nvPr>
            <p:ph type="title"/>
          </p:nvPr>
        </p:nvSpPr>
        <p:spPr/>
        <p:txBody>
          <a:bodyPr/>
          <a:lstStyle/>
          <a:p>
            <a:r>
              <a:rPr lang="en-US"/>
              <a:t>Facebook Own Posts Table | Bonny - 6 of 6</a:t>
            </a:r>
          </a:p>
        </p:txBody>
      </p:sp>
      <p:sp>
        <p:nvSpPr>
          <p:cNvPr id="4" name="Text Placeholder 3">
            <a:extLst>
              <a:ext uri="{FF2B5EF4-FFF2-40B4-BE49-F238E27FC236}">
                <a16:creationId xmlns:a16="http://schemas.microsoft.com/office/drawing/2014/main" id="{A293FEB7-8915-4A0F-990A-76FF67129A0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66853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0CDF0-2E2D-4B17-8CA4-797BA1C8A35A}"/>
              </a:ext>
            </a:extLst>
          </p:cNvPr>
          <p:cNvSpPr>
            <a:spLocks noGrp="1"/>
          </p:cNvSpPr>
          <p:nvPr>
            <p:ph type="title"/>
          </p:nvPr>
        </p:nvSpPr>
        <p:spPr/>
        <p:txBody>
          <a:bodyPr/>
          <a:lstStyle/>
          <a:p>
            <a:r>
              <a:rPr lang="en-US"/>
              <a:t>Facebook Interaction Rate By Hour | Bonny</a:t>
            </a:r>
          </a:p>
        </p:txBody>
      </p:sp>
      <p:graphicFrame>
        <p:nvGraphicFramePr>
          <p:cNvPr id="6" name="Chart Placeholder 5">
            <a:extLst>
              <a:ext uri="{FF2B5EF4-FFF2-40B4-BE49-F238E27FC236}">
                <a16:creationId xmlns:a16="http://schemas.microsoft.com/office/drawing/2014/main" id="{CBC6FFD3-79AC-4C3E-953B-1EE43CE7DA74}"/>
              </a:ext>
            </a:extLst>
          </p:cNvPr>
          <p:cNvGraphicFramePr>
            <a:graphicFrameLocks noGrp="1"/>
          </p:cNvGraphicFramePr>
          <p:nvPr>
            <p:ph type="chart" sz="quarter" idx="13"/>
            <p:extLst>
              <p:ext uri="{D42A27DB-BD31-4B8C-83A1-F6EECF244321}">
                <p14:modId xmlns:p14="http://schemas.microsoft.com/office/powerpoint/2010/main" val="51798065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AA515D-46CB-4C97-BD9B-63DC637EB42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10E6CFB-672E-437A-B16C-3589B4086697}"/>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227248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2A206-0FCD-41AA-8119-3AC216F3E7D9}"/>
              </a:ext>
            </a:extLst>
          </p:cNvPr>
          <p:cNvSpPr>
            <a:spLocks noGrp="1"/>
          </p:cNvSpPr>
          <p:nvPr>
            <p:ph type="title"/>
          </p:nvPr>
        </p:nvSpPr>
        <p:spPr/>
        <p:txBody>
          <a:bodyPr/>
          <a:lstStyle/>
          <a:p>
            <a:r>
              <a:rPr lang="en-US"/>
              <a:t>Facebook Interaction Rate By Weekday | Bonny</a:t>
            </a:r>
          </a:p>
        </p:txBody>
      </p:sp>
      <p:graphicFrame>
        <p:nvGraphicFramePr>
          <p:cNvPr id="6" name="Chart Placeholder 5">
            <a:extLst>
              <a:ext uri="{FF2B5EF4-FFF2-40B4-BE49-F238E27FC236}">
                <a16:creationId xmlns:a16="http://schemas.microsoft.com/office/drawing/2014/main" id="{1F19932E-0DA5-4E48-B929-B4913EA37280}"/>
              </a:ext>
            </a:extLst>
          </p:cNvPr>
          <p:cNvGraphicFramePr>
            <a:graphicFrameLocks noGrp="1"/>
          </p:cNvGraphicFramePr>
          <p:nvPr>
            <p:ph type="chart" sz="quarter" idx="13"/>
            <p:extLst>
              <p:ext uri="{D42A27DB-BD31-4B8C-83A1-F6EECF244321}">
                <p14:modId xmlns:p14="http://schemas.microsoft.com/office/powerpoint/2010/main" val="337313617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2EF1F1-BC24-4663-B86B-355D17AB625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9C0E82D-8F73-4695-A973-F373B9C3F4CB}"/>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647894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0110AA8-F4A4-44B1-8077-E08CD04F9470}"/>
              </a:ext>
            </a:extLst>
          </p:cNvPr>
          <p:cNvGraphicFramePr>
            <a:graphicFrameLocks noGrp="1"/>
          </p:cNvGraphicFramePr>
          <p:nvPr>
            <p:ph type="tbl" sz="quarter" idx="13"/>
            <p:extLst>
              <p:ext uri="{D42A27DB-BD31-4B8C-83A1-F6EECF244321}">
                <p14:modId xmlns:p14="http://schemas.microsoft.com/office/powerpoint/2010/main" val="261983272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04522932"/>
                    </a:ext>
                  </a:extLst>
                </a:gridCol>
                <a:gridCol w="370332">
                  <a:extLst>
                    <a:ext uri="{9D8B030D-6E8A-4147-A177-3AD203B41FA5}">
                      <a16:colId xmlns:a16="http://schemas.microsoft.com/office/drawing/2014/main" val="258748605"/>
                    </a:ext>
                  </a:extLst>
                </a:gridCol>
                <a:gridCol w="370332">
                  <a:extLst>
                    <a:ext uri="{9D8B030D-6E8A-4147-A177-3AD203B41FA5}">
                      <a16:colId xmlns:a16="http://schemas.microsoft.com/office/drawing/2014/main" val="74938793"/>
                    </a:ext>
                  </a:extLst>
                </a:gridCol>
                <a:gridCol w="370332">
                  <a:extLst>
                    <a:ext uri="{9D8B030D-6E8A-4147-A177-3AD203B41FA5}">
                      <a16:colId xmlns:a16="http://schemas.microsoft.com/office/drawing/2014/main" val="2239561275"/>
                    </a:ext>
                  </a:extLst>
                </a:gridCol>
                <a:gridCol w="329184">
                  <a:extLst>
                    <a:ext uri="{9D8B030D-6E8A-4147-A177-3AD203B41FA5}">
                      <a16:colId xmlns:a16="http://schemas.microsoft.com/office/drawing/2014/main" val="3051720636"/>
                    </a:ext>
                  </a:extLst>
                </a:gridCol>
                <a:gridCol w="329184">
                  <a:extLst>
                    <a:ext uri="{9D8B030D-6E8A-4147-A177-3AD203B41FA5}">
                      <a16:colId xmlns:a16="http://schemas.microsoft.com/office/drawing/2014/main" val="1868024161"/>
                    </a:ext>
                  </a:extLst>
                </a:gridCol>
                <a:gridCol w="329184">
                  <a:extLst>
                    <a:ext uri="{9D8B030D-6E8A-4147-A177-3AD203B41FA5}">
                      <a16:colId xmlns:a16="http://schemas.microsoft.com/office/drawing/2014/main" val="2069310610"/>
                    </a:ext>
                  </a:extLst>
                </a:gridCol>
                <a:gridCol w="329184">
                  <a:extLst>
                    <a:ext uri="{9D8B030D-6E8A-4147-A177-3AD203B41FA5}">
                      <a16:colId xmlns:a16="http://schemas.microsoft.com/office/drawing/2014/main" val="1521603029"/>
                    </a:ext>
                  </a:extLst>
                </a:gridCol>
                <a:gridCol w="329184">
                  <a:extLst>
                    <a:ext uri="{9D8B030D-6E8A-4147-A177-3AD203B41FA5}">
                      <a16:colId xmlns:a16="http://schemas.microsoft.com/office/drawing/2014/main" val="3188132389"/>
                    </a:ext>
                  </a:extLst>
                </a:gridCol>
                <a:gridCol w="329184">
                  <a:extLst>
                    <a:ext uri="{9D8B030D-6E8A-4147-A177-3AD203B41FA5}">
                      <a16:colId xmlns:a16="http://schemas.microsoft.com/office/drawing/2014/main" val="3290645311"/>
                    </a:ext>
                  </a:extLst>
                </a:gridCol>
                <a:gridCol w="329184">
                  <a:extLst>
                    <a:ext uri="{9D8B030D-6E8A-4147-A177-3AD203B41FA5}">
                      <a16:colId xmlns:a16="http://schemas.microsoft.com/office/drawing/2014/main" val="2669086904"/>
                    </a:ext>
                  </a:extLst>
                </a:gridCol>
                <a:gridCol w="329184">
                  <a:extLst>
                    <a:ext uri="{9D8B030D-6E8A-4147-A177-3AD203B41FA5}">
                      <a16:colId xmlns:a16="http://schemas.microsoft.com/office/drawing/2014/main" val="2259478694"/>
                    </a:ext>
                  </a:extLst>
                </a:gridCol>
                <a:gridCol w="329184">
                  <a:extLst>
                    <a:ext uri="{9D8B030D-6E8A-4147-A177-3AD203B41FA5}">
                      <a16:colId xmlns:a16="http://schemas.microsoft.com/office/drawing/2014/main" val="4096174318"/>
                    </a:ext>
                  </a:extLst>
                </a:gridCol>
                <a:gridCol w="370332">
                  <a:extLst>
                    <a:ext uri="{9D8B030D-6E8A-4147-A177-3AD203B41FA5}">
                      <a16:colId xmlns:a16="http://schemas.microsoft.com/office/drawing/2014/main" val="3141189994"/>
                    </a:ext>
                  </a:extLst>
                </a:gridCol>
                <a:gridCol w="370332">
                  <a:extLst>
                    <a:ext uri="{9D8B030D-6E8A-4147-A177-3AD203B41FA5}">
                      <a16:colId xmlns:a16="http://schemas.microsoft.com/office/drawing/2014/main" val="3978784131"/>
                    </a:ext>
                  </a:extLst>
                </a:gridCol>
                <a:gridCol w="329184">
                  <a:extLst>
                    <a:ext uri="{9D8B030D-6E8A-4147-A177-3AD203B41FA5}">
                      <a16:colId xmlns:a16="http://schemas.microsoft.com/office/drawing/2014/main" val="2374471143"/>
                    </a:ext>
                  </a:extLst>
                </a:gridCol>
                <a:gridCol w="329184">
                  <a:extLst>
                    <a:ext uri="{9D8B030D-6E8A-4147-A177-3AD203B41FA5}">
                      <a16:colId xmlns:a16="http://schemas.microsoft.com/office/drawing/2014/main" val="121555907"/>
                    </a:ext>
                  </a:extLst>
                </a:gridCol>
                <a:gridCol w="370332">
                  <a:extLst>
                    <a:ext uri="{9D8B030D-6E8A-4147-A177-3AD203B41FA5}">
                      <a16:colId xmlns:a16="http://schemas.microsoft.com/office/drawing/2014/main" val="1471374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13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- 2018-05-31 18:00:01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Ramadan brings out the best of us. Set up a charity jar in your home and encourage your family to donate. 
#Bonny #Delicious #Healthy  #Milk #RamadanMubarak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لننشر السعادة في شهر الخير بطرق مبتكرة لتشجيع العائلة على التبرع وتجميع الصدقات
#بوني #رمضان_مبارك #حليب  #حليب_مبخر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0794016"/>
                  </a:ext>
                </a:extLst>
              </a:tr>
            </a:tbl>
          </a:graphicData>
        </a:graphic>
      </p:graphicFrame>
      <p:sp>
        <p:nvSpPr>
          <p:cNvPr id="3" name="Title 2">
            <a:extLst>
              <a:ext uri="{FF2B5EF4-FFF2-40B4-BE49-F238E27FC236}">
                <a16:creationId xmlns:a16="http://schemas.microsoft.com/office/drawing/2014/main" id="{74343281-D3B4-4306-8F38-FDF6B074E2F9}"/>
              </a:ext>
            </a:extLst>
          </p:cNvPr>
          <p:cNvSpPr>
            <a:spLocks noGrp="1"/>
          </p:cNvSpPr>
          <p:nvPr>
            <p:ph type="title"/>
          </p:nvPr>
        </p:nvSpPr>
        <p:spPr/>
        <p:txBody>
          <a:bodyPr/>
          <a:lstStyle/>
          <a:p>
            <a:r>
              <a:rPr lang="en-US"/>
              <a:t>Facebook Own Posts Table | Bonny - 1 of 11</a:t>
            </a:r>
          </a:p>
        </p:txBody>
      </p:sp>
      <p:sp>
        <p:nvSpPr>
          <p:cNvPr id="4" name="Text Placeholder 3">
            <a:extLst>
              <a:ext uri="{FF2B5EF4-FFF2-40B4-BE49-F238E27FC236}">
                <a16:creationId xmlns:a16="http://schemas.microsoft.com/office/drawing/2014/main" id="{0925DBE6-FABD-4382-89F9-A3D4DA1CD9F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91857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A508367-FBB2-481A-B757-0C8740C67AB5}"/>
              </a:ext>
            </a:extLst>
          </p:cNvPr>
          <p:cNvGraphicFramePr>
            <a:graphicFrameLocks noGrp="1"/>
          </p:cNvGraphicFramePr>
          <p:nvPr>
            <p:ph type="tbl" sz="quarter" idx="13"/>
            <p:extLst>
              <p:ext uri="{D42A27DB-BD31-4B8C-83A1-F6EECF244321}">
                <p14:modId xmlns:p14="http://schemas.microsoft.com/office/powerpoint/2010/main" val="217500619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4534956"/>
                    </a:ext>
                  </a:extLst>
                </a:gridCol>
                <a:gridCol w="370332">
                  <a:extLst>
                    <a:ext uri="{9D8B030D-6E8A-4147-A177-3AD203B41FA5}">
                      <a16:colId xmlns:a16="http://schemas.microsoft.com/office/drawing/2014/main" val="3003125959"/>
                    </a:ext>
                  </a:extLst>
                </a:gridCol>
                <a:gridCol w="370332">
                  <a:extLst>
                    <a:ext uri="{9D8B030D-6E8A-4147-A177-3AD203B41FA5}">
                      <a16:colId xmlns:a16="http://schemas.microsoft.com/office/drawing/2014/main" val="316441285"/>
                    </a:ext>
                  </a:extLst>
                </a:gridCol>
                <a:gridCol w="370332">
                  <a:extLst>
                    <a:ext uri="{9D8B030D-6E8A-4147-A177-3AD203B41FA5}">
                      <a16:colId xmlns:a16="http://schemas.microsoft.com/office/drawing/2014/main" val="89310032"/>
                    </a:ext>
                  </a:extLst>
                </a:gridCol>
                <a:gridCol w="329184">
                  <a:extLst>
                    <a:ext uri="{9D8B030D-6E8A-4147-A177-3AD203B41FA5}">
                      <a16:colId xmlns:a16="http://schemas.microsoft.com/office/drawing/2014/main" val="298733468"/>
                    </a:ext>
                  </a:extLst>
                </a:gridCol>
                <a:gridCol w="329184">
                  <a:extLst>
                    <a:ext uri="{9D8B030D-6E8A-4147-A177-3AD203B41FA5}">
                      <a16:colId xmlns:a16="http://schemas.microsoft.com/office/drawing/2014/main" val="4194030740"/>
                    </a:ext>
                  </a:extLst>
                </a:gridCol>
                <a:gridCol w="329184">
                  <a:extLst>
                    <a:ext uri="{9D8B030D-6E8A-4147-A177-3AD203B41FA5}">
                      <a16:colId xmlns:a16="http://schemas.microsoft.com/office/drawing/2014/main" val="1103044490"/>
                    </a:ext>
                  </a:extLst>
                </a:gridCol>
                <a:gridCol w="329184">
                  <a:extLst>
                    <a:ext uri="{9D8B030D-6E8A-4147-A177-3AD203B41FA5}">
                      <a16:colId xmlns:a16="http://schemas.microsoft.com/office/drawing/2014/main" val="3183367060"/>
                    </a:ext>
                  </a:extLst>
                </a:gridCol>
                <a:gridCol w="329184">
                  <a:extLst>
                    <a:ext uri="{9D8B030D-6E8A-4147-A177-3AD203B41FA5}">
                      <a16:colId xmlns:a16="http://schemas.microsoft.com/office/drawing/2014/main" val="3973803781"/>
                    </a:ext>
                  </a:extLst>
                </a:gridCol>
                <a:gridCol w="329184">
                  <a:extLst>
                    <a:ext uri="{9D8B030D-6E8A-4147-A177-3AD203B41FA5}">
                      <a16:colId xmlns:a16="http://schemas.microsoft.com/office/drawing/2014/main" val="1162200845"/>
                    </a:ext>
                  </a:extLst>
                </a:gridCol>
                <a:gridCol w="329184">
                  <a:extLst>
                    <a:ext uri="{9D8B030D-6E8A-4147-A177-3AD203B41FA5}">
                      <a16:colId xmlns:a16="http://schemas.microsoft.com/office/drawing/2014/main" val="701093112"/>
                    </a:ext>
                  </a:extLst>
                </a:gridCol>
                <a:gridCol w="329184">
                  <a:extLst>
                    <a:ext uri="{9D8B030D-6E8A-4147-A177-3AD203B41FA5}">
                      <a16:colId xmlns:a16="http://schemas.microsoft.com/office/drawing/2014/main" val="3669444620"/>
                    </a:ext>
                  </a:extLst>
                </a:gridCol>
                <a:gridCol w="329184">
                  <a:extLst>
                    <a:ext uri="{9D8B030D-6E8A-4147-A177-3AD203B41FA5}">
                      <a16:colId xmlns:a16="http://schemas.microsoft.com/office/drawing/2014/main" val="1492628690"/>
                    </a:ext>
                  </a:extLst>
                </a:gridCol>
                <a:gridCol w="370332">
                  <a:extLst>
                    <a:ext uri="{9D8B030D-6E8A-4147-A177-3AD203B41FA5}">
                      <a16:colId xmlns:a16="http://schemas.microsoft.com/office/drawing/2014/main" val="329119801"/>
                    </a:ext>
                  </a:extLst>
                </a:gridCol>
                <a:gridCol w="370332">
                  <a:extLst>
                    <a:ext uri="{9D8B030D-6E8A-4147-A177-3AD203B41FA5}">
                      <a16:colId xmlns:a16="http://schemas.microsoft.com/office/drawing/2014/main" val="3418258072"/>
                    </a:ext>
                  </a:extLst>
                </a:gridCol>
                <a:gridCol w="329184">
                  <a:extLst>
                    <a:ext uri="{9D8B030D-6E8A-4147-A177-3AD203B41FA5}">
                      <a16:colId xmlns:a16="http://schemas.microsoft.com/office/drawing/2014/main" val="2063223841"/>
                    </a:ext>
                  </a:extLst>
                </a:gridCol>
                <a:gridCol w="329184">
                  <a:extLst>
                    <a:ext uri="{9D8B030D-6E8A-4147-A177-3AD203B41FA5}">
                      <a16:colId xmlns:a16="http://schemas.microsoft.com/office/drawing/2014/main" val="3831156329"/>
                    </a:ext>
                  </a:extLst>
                </a:gridCol>
                <a:gridCol w="370332">
                  <a:extLst>
                    <a:ext uri="{9D8B030D-6E8A-4147-A177-3AD203B41FA5}">
                      <a16:colId xmlns:a16="http://schemas.microsoft.com/office/drawing/2014/main" val="2776335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44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- 2018-05-27 22:06:20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Maintain your diet in Ramadan with Bonny Low Fat Evaporated Milk
#Bonny #Milk #Delicious #Tasty #Quality #BonnyMilk #TeaWithMilk  #EvaporatedMilk #LowFat
</a:t>
                      </a:r>
                      <a:r>
                        <a:rPr kumimoji="0" lang="ar-AE" sz="1000" b="0" i="0" u="none" strike="noStrike" kern="1200" cap="none" spc="0" normalizeH="0" baseline="0" noProof="0">
                          <a:ln>
                            <a:noFill/>
                          </a:ln>
                          <a:solidFill>
                            <a:prstClr val="black"/>
                          </a:solidFill>
                          <a:effectLst/>
                          <a:uLnTx/>
                          <a:uFillTx/>
                          <a:latin typeface="+mn-lt"/>
                          <a:ea typeface="+mn-ea"/>
                          <a:cs typeface="+mn-cs"/>
                        </a:rPr>
                        <a:t>حافظ على وزنك خلال شهر رمضان بإستخدام حليب بوني المبخر قليل الدسم 
#بوني #شاي_حليب #لذيذ #السعودية #جودة #شاي_عدني #قليل_الدسم #حليب_مبخر #رمضان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5691592"/>
                  </a:ext>
                </a:extLst>
              </a:tr>
            </a:tbl>
          </a:graphicData>
        </a:graphic>
      </p:graphicFrame>
      <p:sp>
        <p:nvSpPr>
          <p:cNvPr id="3" name="Title 2">
            <a:extLst>
              <a:ext uri="{FF2B5EF4-FFF2-40B4-BE49-F238E27FC236}">
                <a16:creationId xmlns:a16="http://schemas.microsoft.com/office/drawing/2014/main" id="{B157BB91-2CCE-4A58-AE6B-478668476DC2}"/>
              </a:ext>
            </a:extLst>
          </p:cNvPr>
          <p:cNvSpPr>
            <a:spLocks noGrp="1"/>
          </p:cNvSpPr>
          <p:nvPr>
            <p:ph type="title"/>
          </p:nvPr>
        </p:nvSpPr>
        <p:spPr/>
        <p:txBody>
          <a:bodyPr/>
          <a:lstStyle/>
          <a:p>
            <a:r>
              <a:rPr lang="en-US"/>
              <a:t>Facebook Own Posts Table | Bonny - 2 of 11</a:t>
            </a:r>
          </a:p>
        </p:txBody>
      </p:sp>
      <p:sp>
        <p:nvSpPr>
          <p:cNvPr id="4" name="Text Placeholder 3">
            <a:extLst>
              <a:ext uri="{FF2B5EF4-FFF2-40B4-BE49-F238E27FC236}">
                <a16:creationId xmlns:a16="http://schemas.microsoft.com/office/drawing/2014/main" id="{6EF68533-858D-431F-AF72-EB43C8FA826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00064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283380B-4784-4940-AF57-59D8DC7280C0}"/>
              </a:ext>
            </a:extLst>
          </p:cNvPr>
          <p:cNvGraphicFramePr>
            <a:graphicFrameLocks noGrp="1"/>
          </p:cNvGraphicFramePr>
          <p:nvPr>
            <p:ph type="tbl" sz="quarter" idx="13"/>
            <p:extLst>
              <p:ext uri="{D42A27DB-BD31-4B8C-83A1-F6EECF244321}">
                <p14:modId xmlns:p14="http://schemas.microsoft.com/office/powerpoint/2010/main" val="246738936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88098468"/>
                    </a:ext>
                  </a:extLst>
                </a:gridCol>
                <a:gridCol w="370332">
                  <a:extLst>
                    <a:ext uri="{9D8B030D-6E8A-4147-A177-3AD203B41FA5}">
                      <a16:colId xmlns:a16="http://schemas.microsoft.com/office/drawing/2014/main" val="3415544483"/>
                    </a:ext>
                  </a:extLst>
                </a:gridCol>
                <a:gridCol w="370332">
                  <a:extLst>
                    <a:ext uri="{9D8B030D-6E8A-4147-A177-3AD203B41FA5}">
                      <a16:colId xmlns:a16="http://schemas.microsoft.com/office/drawing/2014/main" val="3826296318"/>
                    </a:ext>
                  </a:extLst>
                </a:gridCol>
                <a:gridCol w="370332">
                  <a:extLst>
                    <a:ext uri="{9D8B030D-6E8A-4147-A177-3AD203B41FA5}">
                      <a16:colId xmlns:a16="http://schemas.microsoft.com/office/drawing/2014/main" val="194917716"/>
                    </a:ext>
                  </a:extLst>
                </a:gridCol>
                <a:gridCol w="329184">
                  <a:extLst>
                    <a:ext uri="{9D8B030D-6E8A-4147-A177-3AD203B41FA5}">
                      <a16:colId xmlns:a16="http://schemas.microsoft.com/office/drawing/2014/main" val="2559629972"/>
                    </a:ext>
                  </a:extLst>
                </a:gridCol>
                <a:gridCol w="329184">
                  <a:extLst>
                    <a:ext uri="{9D8B030D-6E8A-4147-A177-3AD203B41FA5}">
                      <a16:colId xmlns:a16="http://schemas.microsoft.com/office/drawing/2014/main" val="1062682721"/>
                    </a:ext>
                  </a:extLst>
                </a:gridCol>
                <a:gridCol w="329184">
                  <a:extLst>
                    <a:ext uri="{9D8B030D-6E8A-4147-A177-3AD203B41FA5}">
                      <a16:colId xmlns:a16="http://schemas.microsoft.com/office/drawing/2014/main" val="2152200068"/>
                    </a:ext>
                  </a:extLst>
                </a:gridCol>
                <a:gridCol w="329184">
                  <a:extLst>
                    <a:ext uri="{9D8B030D-6E8A-4147-A177-3AD203B41FA5}">
                      <a16:colId xmlns:a16="http://schemas.microsoft.com/office/drawing/2014/main" val="107447462"/>
                    </a:ext>
                  </a:extLst>
                </a:gridCol>
                <a:gridCol w="329184">
                  <a:extLst>
                    <a:ext uri="{9D8B030D-6E8A-4147-A177-3AD203B41FA5}">
                      <a16:colId xmlns:a16="http://schemas.microsoft.com/office/drawing/2014/main" val="4044575414"/>
                    </a:ext>
                  </a:extLst>
                </a:gridCol>
                <a:gridCol w="329184">
                  <a:extLst>
                    <a:ext uri="{9D8B030D-6E8A-4147-A177-3AD203B41FA5}">
                      <a16:colId xmlns:a16="http://schemas.microsoft.com/office/drawing/2014/main" val="280928052"/>
                    </a:ext>
                  </a:extLst>
                </a:gridCol>
                <a:gridCol w="329184">
                  <a:extLst>
                    <a:ext uri="{9D8B030D-6E8A-4147-A177-3AD203B41FA5}">
                      <a16:colId xmlns:a16="http://schemas.microsoft.com/office/drawing/2014/main" val="819916616"/>
                    </a:ext>
                  </a:extLst>
                </a:gridCol>
                <a:gridCol w="329184">
                  <a:extLst>
                    <a:ext uri="{9D8B030D-6E8A-4147-A177-3AD203B41FA5}">
                      <a16:colId xmlns:a16="http://schemas.microsoft.com/office/drawing/2014/main" val="1577871936"/>
                    </a:ext>
                  </a:extLst>
                </a:gridCol>
                <a:gridCol w="329184">
                  <a:extLst>
                    <a:ext uri="{9D8B030D-6E8A-4147-A177-3AD203B41FA5}">
                      <a16:colId xmlns:a16="http://schemas.microsoft.com/office/drawing/2014/main" val="711829699"/>
                    </a:ext>
                  </a:extLst>
                </a:gridCol>
                <a:gridCol w="370332">
                  <a:extLst>
                    <a:ext uri="{9D8B030D-6E8A-4147-A177-3AD203B41FA5}">
                      <a16:colId xmlns:a16="http://schemas.microsoft.com/office/drawing/2014/main" val="2899159453"/>
                    </a:ext>
                  </a:extLst>
                </a:gridCol>
                <a:gridCol w="370332">
                  <a:extLst>
                    <a:ext uri="{9D8B030D-6E8A-4147-A177-3AD203B41FA5}">
                      <a16:colId xmlns:a16="http://schemas.microsoft.com/office/drawing/2014/main" val="2196039703"/>
                    </a:ext>
                  </a:extLst>
                </a:gridCol>
                <a:gridCol w="329184">
                  <a:extLst>
                    <a:ext uri="{9D8B030D-6E8A-4147-A177-3AD203B41FA5}">
                      <a16:colId xmlns:a16="http://schemas.microsoft.com/office/drawing/2014/main" val="773078995"/>
                    </a:ext>
                  </a:extLst>
                </a:gridCol>
                <a:gridCol w="329184">
                  <a:extLst>
                    <a:ext uri="{9D8B030D-6E8A-4147-A177-3AD203B41FA5}">
                      <a16:colId xmlns:a16="http://schemas.microsoft.com/office/drawing/2014/main" val="793680196"/>
                    </a:ext>
                  </a:extLst>
                </a:gridCol>
                <a:gridCol w="370332">
                  <a:extLst>
                    <a:ext uri="{9D8B030D-6E8A-4147-A177-3AD203B41FA5}">
                      <a16:colId xmlns:a16="http://schemas.microsoft.com/office/drawing/2014/main" val="1950352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494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- 2018-05-23 17:00:01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Having Suhoor is a must during the month of Ramadan. If you are looking for nutritious Suhoor meals, you should consider oatmeal enriched with fruits, nuts, seeds and add some Bonny Low Fat Evaporated Milk.
#Bonny #Duaa #Milk  #RamadanMubarak #EvaporatedMilk
#Suhoor #LowFat
 </a:t>
                      </a:r>
                      <a:r>
                        <a:rPr kumimoji="0" lang="ar-AE" sz="1000" b="0" i="0" u="none" strike="noStrike" kern="1200" cap="none" spc="0" normalizeH="0" baseline="0" noProof="0">
                          <a:ln>
                            <a:noFill/>
                          </a:ln>
                          <a:solidFill>
                            <a:prstClr val="black"/>
                          </a:solidFill>
                          <a:effectLst/>
                          <a:uLnTx/>
                          <a:uFillTx/>
                          <a:latin typeface="+mn-lt"/>
                          <a:ea typeface="+mn-ea"/>
                          <a:cs typeface="+mn-cs"/>
                        </a:rPr>
                        <a:t>وجبة السحور من ضروريات شهر رمضان، جرّبوا دقيق الشوفان بالفواكه والجوز والبذور كوجبة سحور ليقوم دقيق الشوفان الغني بالألياف والنشويات بإطالة مدة الإحساس بالشبع
#بوني #رمضان_مبارك #حليب #قرآن #دعاء #نصائح_بوني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6191129"/>
                  </a:ext>
                </a:extLst>
              </a:tr>
            </a:tbl>
          </a:graphicData>
        </a:graphic>
      </p:graphicFrame>
      <p:sp>
        <p:nvSpPr>
          <p:cNvPr id="3" name="Title 2">
            <a:extLst>
              <a:ext uri="{FF2B5EF4-FFF2-40B4-BE49-F238E27FC236}">
                <a16:creationId xmlns:a16="http://schemas.microsoft.com/office/drawing/2014/main" id="{7A367153-E1FA-4D43-921A-3872C8D91BAC}"/>
              </a:ext>
            </a:extLst>
          </p:cNvPr>
          <p:cNvSpPr>
            <a:spLocks noGrp="1"/>
          </p:cNvSpPr>
          <p:nvPr>
            <p:ph type="title"/>
          </p:nvPr>
        </p:nvSpPr>
        <p:spPr/>
        <p:txBody>
          <a:bodyPr/>
          <a:lstStyle/>
          <a:p>
            <a:r>
              <a:rPr lang="en-US"/>
              <a:t>Facebook Own Posts Table | Bonny - 3 of 11</a:t>
            </a:r>
          </a:p>
        </p:txBody>
      </p:sp>
      <p:sp>
        <p:nvSpPr>
          <p:cNvPr id="4" name="Text Placeholder 3">
            <a:extLst>
              <a:ext uri="{FF2B5EF4-FFF2-40B4-BE49-F238E27FC236}">
                <a16:creationId xmlns:a16="http://schemas.microsoft.com/office/drawing/2014/main" id="{B0D51B0B-DC4F-4F1A-A68E-9864266AB61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62268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287B2C4-7BD9-481F-BAFB-C66BBA9C2E96}"/>
              </a:ext>
            </a:extLst>
          </p:cNvPr>
          <p:cNvGraphicFramePr>
            <a:graphicFrameLocks noGrp="1"/>
          </p:cNvGraphicFramePr>
          <p:nvPr>
            <p:ph type="tbl" sz="quarter" idx="13"/>
            <p:extLst>
              <p:ext uri="{D42A27DB-BD31-4B8C-83A1-F6EECF244321}">
                <p14:modId xmlns:p14="http://schemas.microsoft.com/office/powerpoint/2010/main" val="120885548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80401889"/>
                    </a:ext>
                  </a:extLst>
                </a:gridCol>
                <a:gridCol w="370332">
                  <a:extLst>
                    <a:ext uri="{9D8B030D-6E8A-4147-A177-3AD203B41FA5}">
                      <a16:colId xmlns:a16="http://schemas.microsoft.com/office/drawing/2014/main" val="767200662"/>
                    </a:ext>
                  </a:extLst>
                </a:gridCol>
                <a:gridCol w="370332">
                  <a:extLst>
                    <a:ext uri="{9D8B030D-6E8A-4147-A177-3AD203B41FA5}">
                      <a16:colId xmlns:a16="http://schemas.microsoft.com/office/drawing/2014/main" val="2387468487"/>
                    </a:ext>
                  </a:extLst>
                </a:gridCol>
                <a:gridCol w="370332">
                  <a:extLst>
                    <a:ext uri="{9D8B030D-6E8A-4147-A177-3AD203B41FA5}">
                      <a16:colId xmlns:a16="http://schemas.microsoft.com/office/drawing/2014/main" val="547761410"/>
                    </a:ext>
                  </a:extLst>
                </a:gridCol>
                <a:gridCol w="329184">
                  <a:extLst>
                    <a:ext uri="{9D8B030D-6E8A-4147-A177-3AD203B41FA5}">
                      <a16:colId xmlns:a16="http://schemas.microsoft.com/office/drawing/2014/main" val="2087811189"/>
                    </a:ext>
                  </a:extLst>
                </a:gridCol>
                <a:gridCol w="329184">
                  <a:extLst>
                    <a:ext uri="{9D8B030D-6E8A-4147-A177-3AD203B41FA5}">
                      <a16:colId xmlns:a16="http://schemas.microsoft.com/office/drawing/2014/main" val="1763556026"/>
                    </a:ext>
                  </a:extLst>
                </a:gridCol>
                <a:gridCol w="329184">
                  <a:extLst>
                    <a:ext uri="{9D8B030D-6E8A-4147-A177-3AD203B41FA5}">
                      <a16:colId xmlns:a16="http://schemas.microsoft.com/office/drawing/2014/main" val="3503989625"/>
                    </a:ext>
                  </a:extLst>
                </a:gridCol>
                <a:gridCol w="329184">
                  <a:extLst>
                    <a:ext uri="{9D8B030D-6E8A-4147-A177-3AD203B41FA5}">
                      <a16:colId xmlns:a16="http://schemas.microsoft.com/office/drawing/2014/main" val="1116223576"/>
                    </a:ext>
                  </a:extLst>
                </a:gridCol>
                <a:gridCol w="329184">
                  <a:extLst>
                    <a:ext uri="{9D8B030D-6E8A-4147-A177-3AD203B41FA5}">
                      <a16:colId xmlns:a16="http://schemas.microsoft.com/office/drawing/2014/main" val="3626038449"/>
                    </a:ext>
                  </a:extLst>
                </a:gridCol>
                <a:gridCol w="329184">
                  <a:extLst>
                    <a:ext uri="{9D8B030D-6E8A-4147-A177-3AD203B41FA5}">
                      <a16:colId xmlns:a16="http://schemas.microsoft.com/office/drawing/2014/main" val="851962110"/>
                    </a:ext>
                  </a:extLst>
                </a:gridCol>
                <a:gridCol w="329184">
                  <a:extLst>
                    <a:ext uri="{9D8B030D-6E8A-4147-A177-3AD203B41FA5}">
                      <a16:colId xmlns:a16="http://schemas.microsoft.com/office/drawing/2014/main" val="3101265582"/>
                    </a:ext>
                  </a:extLst>
                </a:gridCol>
                <a:gridCol w="329184">
                  <a:extLst>
                    <a:ext uri="{9D8B030D-6E8A-4147-A177-3AD203B41FA5}">
                      <a16:colId xmlns:a16="http://schemas.microsoft.com/office/drawing/2014/main" val="1066409324"/>
                    </a:ext>
                  </a:extLst>
                </a:gridCol>
                <a:gridCol w="329184">
                  <a:extLst>
                    <a:ext uri="{9D8B030D-6E8A-4147-A177-3AD203B41FA5}">
                      <a16:colId xmlns:a16="http://schemas.microsoft.com/office/drawing/2014/main" val="2035592393"/>
                    </a:ext>
                  </a:extLst>
                </a:gridCol>
                <a:gridCol w="370332">
                  <a:extLst>
                    <a:ext uri="{9D8B030D-6E8A-4147-A177-3AD203B41FA5}">
                      <a16:colId xmlns:a16="http://schemas.microsoft.com/office/drawing/2014/main" val="2144707249"/>
                    </a:ext>
                  </a:extLst>
                </a:gridCol>
                <a:gridCol w="370332">
                  <a:extLst>
                    <a:ext uri="{9D8B030D-6E8A-4147-A177-3AD203B41FA5}">
                      <a16:colId xmlns:a16="http://schemas.microsoft.com/office/drawing/2014/main" val="1541541699"/>
                    </a:ext>
                  </a:extLst>
                </a:gridCol>
                <a:gridCol w="329184">
                  <a:extLst>
                    <a:ext uri="{9D8B030D-6E8A-4147-A177-3AD203B41FA5}">
                      <a16:colId xmlns:a16="http://schemas.microsoft.com/office/drawing/2014/main" val="3819405454"/>
                    </a:ext>
                  </a:extLst>
                </a:gridCol>
                <a:gridCol w="329184">
                  <a:extLst>
                    <a:ext uri="{9D8B030D-6E8A-4147-A177-3AD203B41FA5}">
                      <a16:colId xmlns:a16="http://schemas.microsoft.com/office/drawing/2014/main" val="1159642704"/>
                    </a:ext>
                  </a:extLst>
                </a:gridCol>
                <a:gridCol w="370332">
                  <a:extLst>
                    <a:ext uri="{9D8B030D-6E8A-4147-A177-3AD203B41FA5}">
                      <a16:colId xmlns:a16="http://schemas.microsoft.com/office/drawing/2014/main" val="3189110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8191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- 2018-05-21 17:00:01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Make lots of duas, read more Quran and give thanks to Allah for everything you have been blessed with.
#Bonny #Duaa #Milk #EvaporatedMilk #RamadanMubarak
</a:t>
                      </a:r>
                      <a:r>
                        <a:rPr kumimoji="0" lang="ar-AE" sz="1000" b="0" i="0" u="none" strike="noStrike" kern="1200" cap="none" spc="0" normalizeH="0" baseline="0" noProof="0">
                          <a:ln>
                            <a:noFill/>
                          </a:ln>
                          <a:solidFill>
                            <a:prstClr val="black"/>
                          </a:solidFill>
                          <a:effectLst/>
                          <a:uLnTx/>
                          <a:uFillTx/>
                          <a:latin typeface="+mn-lt"/>
                          <a:ea typeface="+mn-ea"/>
                          <a:cs typeface="+mn-cs"/>
                        </a:rPr>
                        <a:t>أكثر من الأدعية وإقرأ الكثير من القرآن الكريم، ولنشكر الله على جميع النعم.
#بوني #رمضان_مبارك #حليب #قرآن #دعاء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5680153"/>
                  </a:ext>
                </a:extLst>
              </a:tr>
            </a:tbl>
          </a:graphicData>
        </a:graphic>
      </p:graphicFrame>
      <p:sp>
        <p:nvSpPr>
          <p:cNvPr id="3" name="Title 2">
            <a:extLst>
              <a:ext uri="{FF2B5EF4-FFF2-40B4-BE49-F238E27FC236}">
                <a16:creationId xmlns:a16="http://schemas.microsoft.com/office/drawing/2014/main" id="{3AB35C7C-530B-49BD-8B03-95DB3CCF67B2}"/>
              </a:ext>
            </a:extLst>
          </p:cNvPr>
          <p:cNvSpPr>
            <a:spLocks noGrp="1"/>
          </p:cNvSpPr>
          <p:nvPr>
            <p:ph type="title"/>
          </p:nvPr>
        </p:nvSpPr>
        <p:spPr/>
        <p:txBody>
          <a:bodyPr/>
          <a:lstStyle/>
          <a:p>
            <a:r>
              <a:rPr lang="en-US"/>
              <a:t>Facebook Own Posts Table | Bonny - 4 of 11</a:t>
            </a:r>
          </a:p>
        </p:txBody>
      </p:sp>
      <p:sp>
        <p:nvSpPr>
          <p:cNvPr id="4" name="Text Placeholder 3">
            <a:extLst>
              <a:ext uri="{FF2B5EF4-FFF2-40B4-BE49-F238E27FC236}">
                <a16:creationId xmlns:a16="http://schemas.microsoft.com/office/drawing/2014/main" id="{16043430-D552-414F-890C-F4052A491FB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22986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F8CFA3C-B172-4069-9F4B-02D686E38E91}"/>
              </a:ext>
            </a:extLst>
          </p:cNvPr>
          <p:cNvGraphicFramePr>
            <a:graphicFrameLocks noGrp="1"/>
          </p:cNvGraphicFramePr>
          <p:nvPr>
            <p:ph type="tbl" sz="quarter" idx="13"/>
            <p:extLst>
              <p:ext uri="{D42A27DB-BD31-4B8C-83A1-F6EECF244321}">
                <p14:modId xmlns:p14="http://schemas.microsoft.com/office/powerpoint/2010/main" val="205365047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5490002"/>
                    </a:ext>
                  </a:extLst>
                </a:gridCol>
                <a:gridCol w="370332">
                  <a:extLst>
                    <a:ext uri="{9D8B030D-6E8A-4147-A177-3AD203B41FA5}">
                      <a16:colId xmlns:a16="http://schemas.microsoft.com/office/drawing/2014/main" val="4002399975"/>
                    </a:ext>
                  </a:extLst>
                </a:gridCol>
                <a:gridCol w="370332">
                  <a:extLst>
                    <a:ext uri="{9D8B030D-6E8A-4147-A177-3AD203B41FA5}">
                      <a16:colId xmlns:a16="http://schemas.microsoft.com/office/drawing/2014/main" val="546903135"/>
                    </a:ext>
                  </a:extLst>
                </a:gridCol>
                <a:gridCol w="370332">
                  <a:extLst>
                    <a:ext uri="{9D8B030D-6E8A-4147-A177-3AD203B41FA5}">
                      <a16:colId xmlns:a16="http://schemas.microsoft.com/office/drawing/2014/main" val="1278823178"/>
                    </a:ext>
                  </a:extLst>
                </a:gridCol>
                <a:gridCol w="329184">
                  <a:extLst>
                    <a:ext uri="{9D8B030D-6E8A-4147-A177-3AD203B41FA5}">
                      <a16:colId xmlns:a16="http://schemas.microsoft.com/office/drawing/2014/main" val="4195837865"/>
                    </a:ext>
                  </a:extLst>
                </a:gridCol>
                <a:gridCol w="329184">
                  <a:extLst>
                    <a:ext uri="{9D8B030D-6E8A-4147-A177-3AD203B41FA5}">
                      <a16:colId xmlns:a16="http://schemas.microsoft.com/office/drawing/2014/main" val="3042117250"/>
                    </a:ext>
                  </a:extLst>
                </a:gridCol>
                <a:gridCol w="329184">
                  <a:extLst>
                    <a:ext uri="{9D8B030D-6E8A-4147-A177-3AD203B41FA5}">
                      <a16:colId xmlns:a16="http://schemas.microsoft.com/office/drawing/2014/main" val="2143095638"/>
                    </a:ext>
                  </a:extLst>
                </a:gridCol>
                <a:gridCol w="329184">
                  <a:extLst>
                    <a:ext uri="{9D8B030D-6E8A-4147-A177-3AD203B41FA5}">
                      <a16:colId xmlns:a16="http://schemas.microsoft.com/office/drawing/2014/main" val="3085156630"/>
                    </a:ext>
                  </a:extLst>
                </a:gridCol>
                <a:gridCol w="329184">
                  <a:extLst>
                    <a:ext uri="{9D8B030D-6E8A-4147-A177-3AD203B41FA5}">
                      <a16:colId xmlns:a16="http://schemas.microsoft.com/office/drawing/2014/main" val="1326154621"/>
                    </a:ext>
                  </a:extLst>
                </a:gridCol>
                <a:gridCol w="329184">
                  <a:extLst>
                    <a:ext uri="{9D8B030D-6E8A-4147-A177-3AD203B41FA5}">
                      <a16:colId xmlns:a16="http://schemas.microsoft.com/office/drawing/2014/main" val="52544254"/>
                    </a:ext>
                  </a:extLst>
                </a:gridCol>
                <a:gridCol w="329184">
                  <a:extLst>
                    <a:ext uri="{9D8B030D-6E8A-4147-A177-3AD203B41FA5}">
                      <a16:colId xmlns:a16="http://schemas.microsoft.com/office/drawing/2014/main" val="1144419830"/>
                    </a:ext>
                  </a:extLst>
                </a:gridCol>
                <a:gridCol w="329184">
                  <a:extLst>
                    <a:ext uri="{9D8B030D-6E8A-4147-A177-3AD203B41FA5}">
                      <a16:colId xmlns:a16="http://schemas.microsoft.com/office/drawing/2014/main" val="2549832341"/>
                    </a:ext>
                  </a:extLst>
                </a:gridCol>
                <a:gridCol w="329184">
                  <a:extLst>
                    <a:ext uri="{9D8B030D-6E8A-4147-A177-3AD203B41FA5}">
                      <a16:colId xmlns:a16="http://schemas.microsoft.com/office/drawing/2014/main" val="2799900947"/>
                    </a:ext>
                  </a:extLst>
                </a:gridCol>
                <a:gridCol w="370332">
                  <a:extLst>
                    <a:ext uri="{9D8B030D-6E8A-4147-A177-3AD203B41FA5}">
                      <a16:colId xmlns:a16="http://schemas.microsoft.com/office/drawing/2014/main" val="3284571424"/>
                    </a:ext>
                  </a:extLst>
                </a:gridCol>
                <a:gridCol w="370332">
                  <a:extLst>
                    <a:ext uri="{9D8B030D-6E8A-4147-A177-3AD203B41FA5}">
                      <a16:colId xmlns:a16="http://schemas.microsoft.com/office/drawing/2014/main" val="944676338"/>
                    </a:ext>
                  </a:extLst>
                </a:gridCol>
                <a:gridCol w="329184">
                  <a:extLst>
                    <a:ext uri="{9D8B030D-6E8A-4147-A177-3AD203B41FA5}">
                      <a16:colId xmlns:a16="http://schemas.microsoft.com/office/drawing/2014/main" val="3816966069"/>
                    </a:ext>
                  </a:extLst>
                </a:gridCol>
                <a:gridCol w="329184">
                  <a:extLst>
                    <a:ext uri="{9D8B030D-6E8A-4147-A177-3AD203B41FA5}">
                      <a16:colId xmlns:a16="http://schemas.microsoft.com/office/drawing/2014/main" val="1039104859"/>
                    </a:ext>
                  </a:extLst>
                </a:gridCol>
                <a:gridCol w="370332">
                  <a:extLst>
                    <a:ext uri="{9D8B030D-6E8A-4147-A177-3AD203B41FA5}">
                      <a16:colId xmlns:a16="http://schemas.microsoft.com/office/drawing/2014/main" val="632805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9030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- 2018-05-20 16:00:02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Decorate your home for Ramadan and don’t hesitate to get creative! Share your Ramadan decorations with us in the comments below. 
#Bonny #Duaa #Milk #EvaporatedMilk #RamadanMubarak
</a:t>
                      </a:r>
                      <a:r>
                        <a:rPr kumimoji="0" lang="ar-AE" sz="1000" b="0" i="0" u="none" strike="noStrike" kern="1200" cap="none" spc="0" normalizeH="0" baseline="0" noProof="0">
                          <a:ln>
                            <a:noFill/>
                          </a:ln>
                          <a:solidFill>
                            <a:prstClr val="black"/>
                          </a:solidFill>
                          <a:effectLst/>
                          <a:uLnTx/>
                          <a:uFillTx/>
                          <a:latin typeface="+mn-lt"/>
                          <a:ea typeface="+mn-ea"/>
                          <a:cs typeface="+mn-cs"/>
                        </a:rPr>
                        <a:t>رحّبوا بالشهر المبارك وزيّنوا بيوتكم لتعم الأجواء الرمضانية الجميلة فيها! شاركونا افكاركم الإبداعية بالتعليقات
#بوني #رمضان_مبارك #حليب_بوني #صيام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072324"/>
                  </a:ext>
                </a:extLst>
              </a:tr>
            </a:tbl>
          </a:graphicData>
        </a:graphic>
      </p:graphicFrame>
      <p:sp>
        <p:nvSpPr>
          <p:cNvPr id="3" name="Title 2">
            <a:extLst>
              <a:ext uri="{FF2B5EF4-FFF2-40B4-BE49-F238E27FC236}">
                <a16:creationId xmlns:a16="http://schemas.microsoft.com/office/drawing/2014/main" id="{89467356-6D0A-4CA4-ABA2-A956A32E569C}"/>
              </a:ext>
            </a:extLst>
          </p:cNvPr>
          <p:cNvSpPr>
            <a:spLocks noGrp="1"/>
          </p:cNvSpPr>
          <p:nvPr>
            <p:ph type="title"/>
          </p:nvPr>
        </p:nvSpPr>
        <p:spPr/>
        <p:txBody>
          <a:bodyPr/>
          <a:lstStyle/>
          <a:p>
            <a:r>
              <a:rPr lang="en-US"/>
              <a:t>Facebook Own Posts Table | Bonny - 5 of 11</a:t>
            </a:r>
          </a:p>
        </p:txBody>
      </p:sp>
      <p:sp>
        <p:nvSpPr>
          <p:cNvPr id="4" name="Text Placeholder 3">
            <a:extLst>
              <a:ext uri="{FF2B5EF4-FFF2-40B4-BE49-F238E27FC236}">
                <a16:creationId xmlns:a16="http://schemas.microsoft.com/office/drawing/2014/main" id="{E85BC0BA-113B-4774-8FAC-F6C63EEFB1A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3343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A227AD3-D79C-4291-A9B9-75BB1C255A18}"/>
              </a:ext>
            </a:extLst>
          </p:cNvPr>
          <p:cNvGraphicFramePr>
            <a:graphicFrameLocks noGrp="1"/>
          </p:cNvGraphicFramePr>
          <p:nvPr>
            <p:ph type="tbl" sz="quarter" idx="13"/>
            <p:extLst>
              <p:ext uri="{D42A27DB-BD31-4B8C-83A1-F6EECF244321}">
                <p14:modId xmlns:p14="http://schemas.microsoft.com/office/powerpoint/2010/main" val="305250406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36607861"/>
                    </a:ext>
                  </a:extLst>
                </a:gridCol>
                <a:gridCol w="370332">
                  <a:extLst>
                    <a:ext uri="{9D8B030D-6E8A-4147-A177-3AD203B41FA5}">
                      <a16:colId xmlns:a16="http://schemas.microsoft.com/office/drawing/2014/main" val="1096554815"/>
                    </a:ext>
                  </a:extLst>
                </a:gridCol>
                <a:gridCol w="370332">
                  <a:extLst>
                    <a:ext uri="{9D8B030D-6E8A-4147-A177-3AD203B41FA5}">
                      <a16:colId xmlns:a16="http://schemas.microsoft.com/office/drawing/2014/main" val="225839392"/>
                    </a:ext>
                  </a:extLst>
                </a:gridCol>
                <a:gridCol w="370332">
                  <a:extLst>
                    <a:ext uri="{9D8B030D-6E8A-4147-A177-3AD203B41FA5}">
                      <a16:colId xmlns:a16="http://schemas.microsoft.com/office/drawing/2014/main" val="1223048920"/>
                    </a:ext>
                  </a:extLst>
                </a:gridCol>
                <a:gridCol w="329184">
                  <a:extLst>
                    <a:ext uri="{9D8B030D-6E8A-4147-A177-3AD203B41FA5}">
                      <a16:colId xmlns:a16="http://schemas.microsoft.com/office/drawing/2014/main" val="2196536678"/>
                    </a:ext>
                  </a:extLst>
                </a:gridCol>
                <a:gridCol w="329184">
                  <a:extLst>
                    <a:ext uri="{9D8B030D-6E8A-4147-A177-3AD203B41FA5}">
                      <a16:colId xmlns:a16="http://schemas.microsoft.com/office/drawing/2014/main" val="3469629689"/>
                    </a:ext>
                  </a:extLst>
                </a:gridCol>
                <a:gridCol w="329184">
                  <a:extLst>
                    <a:ext uri="{9D8B030D-6E8A-4147-A177-3AD203B41FA5}">
                      <a16:colId xmlns:a16="http://schemas.microsoft.com/office/drawing/2014/main" val="704202317"/>
                    </a:ext>
                  </a:extLst>
                </a:gridCol>
                <a:gridCol w="329184">
                  <a:extLst>
                    <a:ext uri="{9D8B030D-6E8A-4147-A177-3AD203B41FA5}">
                      <a16:colId xmlns:a16="http://schemas.microsoft.com/office/drawing/2014/main" val="3633497963"/>
                    </a:ext>
                  </a:extLst>
                </a:gridCol>
                <a:gridCol w="329184">
                  <a:extLst>
                    <a:ext uri="{9D8B030D-6E8A-4147-A177-3AD203B41FA5}">
                      <a16:colId xmlns:a16="http://schemas.microsoft.com/office/drawing/2014/main" val="68079244"/>
                    </a:ext>
                  </a:extLst>
                </a:gridCol>
                <a:gridCol w="329184">
                  <a:extLst>
                    <a:ext uri="{9D8B030D-6E8A-4147-A177-3AD203B41FA5}">
                      <a16:colId xmlns:a16="http://schemas.microsoft.com/office/drawing/2014/main" val="292787867"/>
                    </a:ext>
                  </a:extLst>
                </a:gridCol>
                <a:gridCol w="329184">
                  <a:extLst>
                    <a:ext uri="{9D8B030D-6E8A-4147-A177-3AD203B41FA5}">
                      <a16:colId xmlns:a16="http://schemas.microsoft.com/office/drawing/2014/main" val="724358816"/>
                    </a:ext>
                  </a:extLst>
                </a:gridCol>
                <a:gridCol w="329184">
                  <a:extLst>
                    <a:ext uri="{9D8B030D-6E8A-4147-A177-3AD203B41FA5}">
                      <a16:colId xmlns:a16="http://schemas.microsoft.com/office/drawing/2014/main" val="2841931743"/>
                    </a:ext>
                  </a:extLst>
                </a:gridCol>
                <a:gridCol w="329184">
                  <a:extLst>
                    <a:ext uri="{9D8B030D-6E8A-4147-A177-3AD203B41FA5}">
                      <a16:colId xmlns:a16="http://schemas.microsoft.com/office/drawing/2014/main" val="3891775397"/>
                    </a:ext>
                  </a:extLst>
                </a:gridCol>
                <a:gridCol w="370332">
                  <a:extLst>
                    <a:ext uri="{9D8B030D-6E8A-4147-A177-3AD203B41FA5}">
                      <a16:colId xmlns:a16="http://schemas.microsoft.com/office/drawing/2014/main" val="3371216808"/>
                    </a:ext>
                  </a:extLst>
                </a:gridCol>
                <a:gridCol w="370332">
                  <a:extLst>
                    <a:ext uri="{9D8B030D-6E8A-4147-A177-3AD203B41FA5}">
                      <a16:colId xmlns:a16="http://schemas.microsoft.com/office/drawing/2014/main" val="1710549894"/>
                    </a:ext>
                  </a:extLst>
                </a:gridCol>
                <a:gridCol w="329184">
                  <a:extLst>
                    <a:ext uri="{9D8B030D-6E8A-4147-A177-3AD203B41FA5}">
                      <a16:colId xmlns:a16="http://schemas.microsoft.com/office/drawing/2014/main" val="4043706152"/>
                    </a:ext>
                  </a:extLst>
                </a:gridCol>
                <a:gridCol w="329184">
                  <a:extLst>
                    <a:ext uri="{9D8B030D-6E8A-4147-A177-3AD203B41FA5}">
                      <a16:colId xmlns:a16="http://schemas.microsoft.com/office/drawing/2014/main" val="669073436"/>
                    </a:ext>
                  </a:extLst>
                </a:gridCol>
                <a:gridCol w="370332">
                  <a:extLst>
                    <a:ext uri="{9D8B030D-6E8A-4147-A177-3AD203B41FA5}">
                      <a16:colId xmlns:a16="http://schemas.microsoft.com/office/drawing/2014/main" val="1988944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802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- 2018-05-16 16:32:43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Bonny Family wishes you a blessed Ramadan 
#Bonny #RamadanMubarak #Fasting #BonnyMilk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بحلول شهر الخير أسرة بوني تتمنى لكم رمضان مبارك وكل عام وأنتم بخير 
#بوني #رمضان_مبارك #حليب_بوني #صيام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9967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- 2018-05-16 11:21:14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5119060"/>
                  </a:ext>
                </a:extLst>
              </a:tr>
            </a:tbl>
          </a:graphicData>
        </a:graphic>
      </p:graphicFrame>
      <p:sp>
        <p:nvSpPr>
          <p:cNvPr id="3" name="Title 2">
            <a:extLst>
              <a:ext uri="{FF2B5EF4-FFF2-40B4-BE49-F238E27FC236}">
                <a16:creationId xmlns:a16="http://schemas.microsoft.com/office/drawing/2014/main" id="{82DA3732-0EA0-4018-B6E2-143EE67470F2}"/>
              </a:ext>
            </a:extLst>
          </p:cNvPr>
          <p:cNvSpPr>
            <a:spLocks noGrp="1"/>
          </p:cNvSpPr>
          <p:nvPr>
            <p:ph type="title"/>
          </p:nvPr>
        </p:nvSpPr>
        <p:spPr/>
        <p:txBody>
          <a:bodyPr/>
          <a:lstStyle/>
          <a:p>
            <a:r>
              <a:rPr lang="en-US"/>
              <a:t>Facebook Own Posts Table | Bonny - 6 of 11</a:t>
            </a:r>
          </a:p>
        </p:txBody>
      </p:sp>
      <p:sp>
        <p:nvSpPr>
          <p:cNvPr id="4" name="Text Placeholder 3">
            <a:extLst>
              <a:ext uri="{FF2B5EF4-FFF2-40B4-BE49-F238E27FC236}">
                <a16:creationId xmlns:a16="http://schemas.microsoft.com/office/drawing/2014/main" id="{BF8842B9-4EAD-4C21-8D8E-0EECF7D0C7D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36712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2B16633-A61B-4DB3-BA08-25A9D0FABEF9}"/>
              </a:ext>
            </a:extLst>
          </p:cNvPr>
          <p:cNvGraphicFramePr>
            <a:graphicFrameLocks noGrp="1"/>
          </p:cNvGraphicFramePr>
          <p:nvPr>
            <p:ph type="tbl" sz="quarter" idx="13"/>
            <p:extLst>
              <p:ext uri="{D42A27DB-BD31-4B8C-83A1-F6EECF244321}">
                <p14:modId xmlns:p14="http://schemas.microsoft.com/office/powerpoint/2010/main" val="203691852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34538110"/>
                    </a:ext>
                  </a:extLst>
                </a:gridCol>
                <a:gridCol w="370332">
                  <a:extLst>
                    <a:ext uri="{9D8B030D-6E8A-4147-A177-3AD203B41FA5}">
                      <a16:colId xmlns:a16="http://schemas.microsoft.com/office/drawing/2014/main" val="2489887158"/>
                    </a:ext>
                  </a:extLst>
                </a:gridCol>
                <a:gridCol w="370332">
                  <a:extLst>
                    <a:ext uri="{9D8B030D-6E8A-4147-A177-3AD203B41FA5}">
                      <a16:colId xmlns:a16="http://schemas.microsoft.com/office/drawing/2014/main" val="3109202047"/>
                    </a:ext>
                  </a:extLst>
                </a:gridCol>
                <a:gridCol w="370332">
                  <a:extLst>
                    <a:ext uri="{9D8B030D-6E8A-4147-A177-3AD203B41FA5}">
                      <a16:colId xmlns:a16="http://schemas.microsoft.com/office/drawing/2014/main" val="1688976529"/>
                    </a:ext>
                  </a:extLst>
                </a:gridCol>
                <a:gridCol w="329184">
                  <a:extLst>
                    <a:ext uri="{9D8B030D-6E8A-4147-A177-3AD203B41FA5}">
                      <a16:colId xmlns:a16="http://schemas.microsoft.com/office/drawing/2014/main" val="2848015001"/>
                    </a:ext>
                  </a:extLst>
                </a:gridCol>
                <a:gridCol w="329184">
                  <a:extLst>
                    <a:ext uri="{9D8B030D-6E8A-4147-A177-3AD203B41FA5}">
                      <a16:colId xmlns:a16="http://schemas.microsoft.com/office/drawing/2014/main" val="4028717732"/>
                    </a:ext>
                  </a:extLst>
                </a:gridCol>
                <a:gridCol w="329184">
                  <a:extLst>
                    <a:ext uri="{9D8B030D-6E8A-4147-A177-3AD203B41FA5}">
                      <a16:colId xmlns:a16="http://schemas.microsoft.com/office/drawing/2014/main" val="38287760"/>
                    </a:ext>
                  </a:extLst>
                </a:gridCol>
                <a:gridCol w="329184">
                  <a:extLst>
                    <a:ext uri="{9D8B030D-6E8A-4147-A177-3AD203B41FA5}">
                      <a16:colId xmlns:a16="http://schemas.microsoft.com/office/drawing/2014/main" val="2187245363"/>
                    </a:ext>
                  </a:extLst>
                </a:gridCol>
                <a:gridCol w="329184">
                  <a:extLst>
                    <a:ext uri="{9D8B030D-6E8A-4147-A177-3AD203B41FA5}">
                      <a16:colId xmlns:a16="http://schemas.microsoft.com/office/drawing/2014/main" val="1765737220"/>
                    </a:ext>
                  </a:extLst>
                </a:gridCol>
                <a:gridCol w="329184">
                  <a:extLst>
                    <a:ext uri="{9D8B030D-6E8A-4147-A177-3AD203B41FA5}">
                      <a16:colId xmlns:a16="http://schemas.microsoft.com/office/drawing/2014/main" val="4099995754"/>
                    </a:ext>
                  </a:extLst>
                </a:gridCol>
                <a:gridCol w="329184">
                  <a:extLst>
                    <a:ext uri="{9D8B030D-6E8A-4147-A177-3AD203B41FA5}">
                      <a16:colId xmlns:a16="http://schemas.microsoft.com/office/drawing/2014/main" val="3943974189"/>
                    </a:ext>
                  </a:extLst>
                </a:gridCol>
                <a:gridCol w="329184">
                  <a:extLst>
                    <a:ext uri="{9D8B030D-6E8A-4147-A177-3AD203B41FA5}">
                      <a16:colId xmlns:a16="http://schemas.microsoft.com/office/drawing/2014/main" val="3368022243"/>
                    </a:ext>
                  </a:extLst>
                </a:gridCol>
                <a:gridCol w="329184">
                  <a:extLst>
                    <a:ext uri="{9D8B030D-6E8A-4147-A177-3AD203B41FA5}">
                      <a16:colId xmlns:a16="http://schemas.microsoft.com/office/drawing/2014/main" val="4159500220"/>
                    </a:ext>
                  </a:extLst>
                </a:gridCol>
                <a:gridCol w="370332">
                  <a:extLst>
                    <a:ext uri="{9D8B030D-6E8A-4147-A177-3AD203B41FA5}">
                      <a16:colId xmlns:a16="http://schemas.microsoft.com/office/drawing/2014/main" val="1683341210"/>
                    </a:ext>
                  </a:extLst>
                </a:gridCol>
                <a:gridCol w="370332">
                  <a:extLst>
                    <a:ext uri="{9D8B030D-6E8A-4147-A177-3AD203B41FA5}">
                      <a16:colId xmlns:a16="http://schemas.microsoft.com/office/drawing/2014/main" val="1412702000"/>
                    </a:ext>
                  </a:extLst>
                </a:gridCol>
                <a:gridCol w="329184">
                  <a:extLst>
                    <a:ext uri="{9D8B030D-6E8A-4147-A177-3AD203B41FA5}">
                      <a16:colId xmlns:a16="http://schemas.microsoft.com/office/drawing/2014/main" val="753063572"/>
                    </a:ext>
                  </a:extLst>
                </a:gridCol>
                <a:gridCol w="329184">
                  <a:extLst>
                    <a:ext uri="{9D8B030D-6E8A-4147-A177-3AD203B41FA5}">
                      <a16:colId xmlns:a16="http://schemas.microsoft.com/office/drawing/2014/main" val="3871425963"/>
                    </a:ext>
                  </a:extLst>
                </a:gridCol>
                <a:gridCol w="370332">
                  <a:extLst>
                    <a:ext uri="{9D8B030D-6E8A-4147-A177-3AD203B41FA5}">
                      <a16:colId xmlns:a16="http://schemas.microsoft.com/office/drawing/2014/main" val="2784008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799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- 2018-05-16 10:40:29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Since we were not contacted by the third winner for Mother’s Day competition, another participant was randomly selected. Congratulations Nony Mohamed. Kindly provide us with your details via DM. 
And thank you for everyone who participated.  
#Bonny #Delicious #Tasty #Quality #Milk #BonnyMilk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نظرًا لعدم التواصل من قبل الفائز الثالث لمسابقة يوم الأم، تم اختيار فائزة أخرى عشوائيًا، مبروك 
</a:t>
                      </a:r>
                      <a:r>
                        <a:rPr kumimoji="0" lang="en-US" sz="1000" b="0" i="0" u="none" strike="noStrike" kern="1200" cap="none" spc="0" normalizeH="0" baseline="0" noProof="0">
                          <a:ln>
                            <a:noFill/>
                          </a:ln>
                          <a:solidFill>
                            <a:prstClr val="black"/>
                          </a:solidFill>
                          <a:effectLst/>
                          <a:uLnTx/>
                          <a:uFillTx/>
                          <a:latin typeface="+mn-lt"/>
                          <a:ea typeface="+mn-ea"/>
                          <a:cs typeface="+mn-cs"/>
                        </a:rPr>
                        <a:t>Nony Mohamed 
 </a:t>
                      </a:r>
                      <a:r>
                        <a:rPr kumimoji="0" lang="ar-AE" sz="1000" b="0" i="0" u="none" strike="noStrike" kern="1200" cap="none" spc="0" normalizeH="0" baseline="0" noProof="0">
                          <a:ln>
                            <a:noFill/>
                          </a:ln>
                          <a:solidFill>
                            <a:prstClr val="black"/>
                          </a:solidFill>
                          <a:effectLst/>
                          <a:uLnTx/>
                          <a:uFillTx/>
                          <a:latin typeface="+mn-lt"/>
                          <a:ea typeface="+mn-ea"/>
                          <a:cs typeface="+mn-cs"/>
                        </a:rPr>
                        <a:t>نرجو التواصل معنا على الخاص وتزويدنا بمعلوماتك. نشكر جميع المشاركين بالمسابقة، 
#بوني #لذيذ #جودة #حليب_بوني #حليب_مبخر #حليب_مكثف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5351227"/>
                  </a:ext>
                </a:extLst>
              </a:tr>
            </a:tbl>
          </a:graphicData>
        </a:graphic>
      </p:graphicFrame>
      <p:sp>
        <p:nvSpPr>
          <p:cNvPr id="3" name="Title 2">
            <a:extLst>
              <a:ext uri="{FF2B5EF4-FFF2-40B4-BE49-F238E27FC236}">
                <a16:creationId xmlns:a16="http://schemas.microsoft.com/office/drawing/2014/main" id="{14B807B6-EA95-4637-8800-181E4550BF54}"/>
              </a:ext>
            </a:extLst>
          </p:cNvPr>
          <p:cNvSpPr>
            <a:spLocks noGrp="1"/>
          </p:cNvSpPr>
          <p:nvPr>
            <p:ph type="title"/>
          </p:nvPr>
        </p:nvSpPr>
        <p:spPr/>
        <p:txBody>
          <a:bodyPr/>
          <a:lstStyle/>
          <a:p>
            <a:r>
              <a:rPr lang="en-US"/>
              <a:t>Facebook Own Posts Table | Bonny - 7 of 11</a:t>
            </a:r>
          </a:p>
        </p:txBody>
      </p:sp>
      <p:sp>
        <p:nvSpPr>
          <p:cNvPr id="4" name="Text Placeholder 3">
            <a:extLst>
              <a:ext uri="{FF2B5EF4-FFF2-40B4-BE49-F238E27FC236}">
                <a16:creationId xmlns:a16="http://schemas.microsoft.com/office/drawing/2014/main" id="{0A8C0D5A-F91E-42FF-AA9F-77AEBC192AD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11332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1071306-859D-4D92-A19B-BD5B99524519}"/>
              </a:ext>
            </a:extLst>
          </p:cNvPr>
          <p:cNvGraphicFramePr>
            <a:graphicFrameLocks noGrp="1"/>
          </p:cNvGraphicFramePr>
          <p:nvPr>
            <p:ph type="tbl" sz="quarter" idx="13"/>
            <p:extLst>
              <p:ext uri="{D42A27DB-BD31-4B8C-83A1-F6EECF244321}">
                <p14:modId xmlns:p14="http://schemas.microsoft.com/office/powerpoint/2010/main" val="214290506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35625019"/>
                    </a:ext>
                  </a:extLst>
                </a:gridCol>
                <a:gridCol w="370332">
                  <a:extLst>
                    <a:ext uri="{9D8B030D-6E8A-4147-A177-3AD203B41FA5}">
                      <a16:colId xmlns:a16="http://schemas.microsoft.com/office/drawing/2014/main" val="1121837159"/>
                    </a:ext>
                  </a:extLst>
                </a:gridCol>
                <a:gridCol w="370332">
                  <a:extLst>
                    <a:ext uri="{9D8B030D-6E8A-4147-A177-3AD203B41FA5}">
                      <a16:colId xmlns:a16="http://schemas.microsoft.com/office/drawing/2014/main" val="2680556347"/>
                    </a:ext>
                  </a:extLst>
                </a:gridCol>
                <a:gridCol w="370332">
                  <a:extLst>
                    <a:ext uri="{9D8B030D-6E8A-4147-A177-3AD203B41FA5}">
                      <a16:colId xmlns:a16="http://schemas.microsoft.com/office/drawing/2014/main" val="2983742707"/>
                    </a:ext>
                  </a:extLst>
                </a:gridCol>
                <a:gridCol w="329184">
                  <a:extLst>
                    <a:ext uri="{9D8B030D-6E8A-4147-A177-3AD203B41FA5}">
                      <a16:colId xmlns:a16="http://schemas.microsoft.com/office/drawing/2014/main" val="3037466482"/>
                    </a:ext>
                  </a:extLst>
                </a:gridCol>
                <a:gridCol w="329184">
                  <a:extLst>
                    <a:ext uri="{9D8B030D-6E8A-4147-A177-3AD203B41FA5}">
                      <a16:colId xmlns:a16="http://schemas.microsoft.com/office/drawing/2014/main" val="3064955492"/>
                    </a:ext>
                  </a:extLst>
                </a:gridCol>
                <a:gridCol w="329184">
                  <a:extLst>
                    <a:ext uri="{9D8B030D-6E8A-4147-A177-3AD203B41FA5}">
                      <a16:colId xmlns:a16="http://schemas.microsoft.com/office/drawing/2014/main" val="2176592531"/>
                    </a:ext>
                  </a:extLst>
                </a:gridCol>
                <a:gridCol w="329184">
                  <a:extLst>
                    <a:ext uri="{9D8B030D-6E8A-4147-A177-3AD203B41FA5}">
                      <a16:colId xmlns:a16="http://schemas.microsoft.com/office/drawing/2014/main" val="2676979919"/>
                    </a:ext>
                  </a:extLst>
                </a:gridCol>
                <a:gridCol w="329184">
                  <a:extLst>
                    <a:ext uri="{9D8B030D-6E8A-4147-A177-3AD203B41FA5}">
                      <a16:colId xmlns:a16="http://schemas.microsoft.com/office/drawing/2014/main" val="962003569"/>
                    </a:ext>
                  </a:extLst>
                </a:gridCol>
                <a:gridCol w="329184">
                  <a:extLst>
                    <a:ext uri="{9D8B030D-6E8A-4147-A177-3AD203B41FA5}">
                      <a16:colId xmlns:a16="http://schemas.microsoft.com/office/drawing/2014/main" val="2832363424"/>
                    </a:ext>
                  </a:extLst>
                </a:gridCol>
                <a:gridCol w="329184">
                  <a:extLst>
                    <a:ext uri="{9D8B030D-6E8A-4147-A177-3AD203B41FA5}">
                      <a16:colId xmlns:a16="http://schemas.microsoft.com/office/drawing/2014/main" val="3001492397"/>
                    </a:ext>
                  </a:extLst>
                </a:gridCol>
                <a:gridCol w="329184">
                  <a:extLst>
                    <a:ext uri="{9D8B030D-6E8A-4147-A177-3AD203B41FA5}">
                      <a16:colId xmlns:a16="http://schemas.microsoft.com/office/drawing/2014/main" val="575938091"/>
                    </a:ext>
                  </a:extLst>
                </a:gridCol>
                <a:gridCol w="329184">
                  <a:extLst>
                    <a:ext uri="{9D8B030D-6E8A-4147-A177-3AD203B41FA5}">
                      <a16:colId xmlns:a16="http://schemas.microsoft.com/office/drawing/2014/main" val="4114292033"/>
                    </a:ext>
                  </a:extLst>
                </a:gridCol>
                <a:gridCol w="370332">
                  <a:extLst>
                    <a:ext uri="{9D8B030D-6E8A-4147-A177-3AD203B41FA5}">
                      <a16:colId xmlns:a16="http://schemas.microsoft.com/office/drawing/2014/main" val="900225791"/>
                    </a:ext>
                  </a:extLst>
                </a:gridCol>
                <a:gridCol w="370332">
                  <a:extLst>
                    <a:ext uri="{9D8B030D-6E8A-4147-A177-3AD203B41FA5}">
                      <a16:colId xmlns:a16="http://schemas.microsoft.com/office/drawing/2014/main" val="3529734660"/>
                    </a:ext>
                  </a:extLst>
                </a:gridCol>
                <a:gridCol w="329184">
                  <a:extLst>
                    <a:ext uri="{9D8B030D-6E8A-4147-A177-3AD203B41FA5}">
                      <a16:colId xmlns:a16="http://schemas.microsoft.com/office/drawing/2014/main" val="2900311555"/>
                    </a:ext>
                  </a:extLst>
                </a:gridCol>
                <a:gridCol w="329184">
                  <a:extLst>
                    <a:ext uri="{9D8B030D-6E8A-4147-A177-3AD203B41FA5}">
                      <a16:colId xmlns:a16="http://schemas.microsoft.com/office/drawing/2014/main" val="3328099290"/>
                    </a:ext>
                  </a:extLst>
                </a:gridCol>
                <a:gridCol w="370332">
                  <a:extLst>
                    <a:ext uri="{9D8B030D-6E8A-4147-A177-3AD203B41FA5}">
                      <a16:colId xmlns:a16="http://schemas.microsoft.com/office/drawing/2014/main" val="1007788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980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- 2018-05-13 17:04:27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Bonny Evaporated Milk with its innovative glass bottle which will keep the taste last longer 
#Bonny #Milk #Delicious #Tasty #Quality #BonnyMilk #LoveMilk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حليب بوني المبخر بالعبوة الزجاجية، يحفظ الطعم الرائع لمدة أطول
#بوني #حليب #لذيذ #جودة #حب_الحليب #حليب_بوني #حليب_مبخر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8960557"/>
                  </a:ext>
                </a:extLst>
              </a:tr>
            </a:tbl>
          </a:graphicData>
        </a:graphic>
      </p:graphicFrame>
      <p:sp>
        <p:nvSpPr>
          <p:cNvPr id="3" name="Title 2">
            <a:extLst>
              <a:ext uri="{FF2B5EF4-FFF2-40B4-BE49-F238E27FC236}">
                <a16:creationId xmlns:a16="http://schemas.microsoft.com/office/drawing/2014/main" id="{83E0BE87-F111-4B7D-AA6D-EDCDF8523CFA}"/>
              </a:ext>
            </a:extLst>
          </p:cNvPr>
          <p:cNvSpPr>
            <a:spLocks noGrp="1"/>
          </p:cNvSpPr>
          <p:nvPr>
            <p:ph type="title"/>
          </p:nvPr>
        </p:nvSpPr>
        <p:spPr/>
        <p:txBody>
          <a:bodyPr/>
          <a:lstStyle/>
          <a:p>
            <a:r>
              <a:rPr lang="en-US"/>
              <a:t>Facebook Own Posts Table | Bonny - 8 of 11</a:t>
            </a:r>
          </a:p>
        </p:txBody>
      </p:sp>
      <p:sp>
        <p:nvSpPr>
          <p:cNvPr id="4" name="Text Placeholder 3">
            <a:extLst>
              <a:ext uri="{FF2B5EF4-FFF2-40B4-BE49-F238E27FC236}">
                <a16:creationId xmlns:a16="http://schemas.microsoft.com/office/drawing/2014/main" id="{53596ACA-770E-436F-AEA8-AF6DAD85E50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34496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CBAD6A8-976B-4E04-93FE-E29392255E44}"/>
              </a:ext>
            </a:extLst>
          </p:cNvPr>
          <p:cNvGraphicFramePr>
            <a:graphicFrameLocks noGrp="1"/>
          </p:cNvGraphicFramePr>
          <p:nvPr>
            <p:ph type="tbl" sz="quarter" idx="13"/>
            <p:extLst>
              <p:ext uri="{D42A27DB-BD31-4B8C-83A1-F6EECF244321}">
                <p14:modId xmlns:p14="http://schemas.microsoft.com/office/powerpoint/2010/main" val="324864151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64841471"/>
                    </a:ext>
                  </a:extLst>
                </a:gridCol>
                <a:gridCol w="370332">
                  <a:extLst>
                    <a:ext uri="{9D8B030D-6E8A-4147-A177-3AD203B41FA5}">
                      <a16:colId xmlns:a16="http://schemas.microsoft.com/office/drawing/2014/main" val="4076436414"/>
                    </a:ext>
                  </a:extLst>
                </a:gridCol>
                <a:gridCol w="370332">
                  <a:extLst>
                    <a:ext uri="{9D8B030D-6E8A-4147-A177-3AD203B41FA5}">
                      <a16:colId xmlns:a16="http://schemas.microsoft.com/office/drawing/2014/main" val="693444562"/>
                    </a:ext>
                  </a:extLst>
                </a:gridCol>
                <a:gridCol w="370332">
                  <a:extLst>
                    <a:ext uri="{9D8B030D-6E8A-4147-A177-3AD203B41FA5}">
                      <a16:colId xmlns:a16="http://schemas.microsoft.com/office/drawing/2014/main" val="1053480528"/>
                    </a:ext>
                  </a:extLst>
                </a:gridCol>
                <a:gridCol w="329184">
                  <a:extLst>
                    <a:ext uri="{9D8B030D-6E8A-4147-A177-3AD203B41FA5}">
                      <a16:colId xmlns:a16="http://schemas.microsoft.com/office/drawing/2014/main" val="1719815591"/>
                    </a:ext>
                  </a:extLst>
                </a:gridCol>
                <a:gridCol w="329184">
                  <a:extLst>
                    <a:ext uri="{9D8B030D-6E8A-4147-A177-3AD203B41FA5}">
                      <a16:colId xmlns:a16="http://schemas.microsoft.com/office/drawing/2014/main" val="3477732956"/>
                    </a:ext>
                  </a:extLst>
                </a:gridCol>
                <a:gridCol w="329184">
                  <a:extLst>
                    <a:ext uri="{9D8B030D-6E8A-4147-A177-3AD203B41FA5}">
                      <a16:colId xmlns:a16="http://schemas.microsoft.com/office/drawing/2014/main" val="1553848583"/>
                    </a:ext>
                  </a:extLst>
                </a:gridCol>
                <a:gridCol w="329184">
                  <a:extLst>
                    <a:ext uri="{9D8B030D-6E8A-4147-A177-3AD203B41FA5}">
                      <a16:colId xmlns:a16="http://schemas.microsoft.com/office/drawing/2014/main" val="410614720"/>
                    </a:ext>
                  </a:extLst>
                </a:gridCol>
                <a:gridCol w="329184">
                  <a:extLst>
                    <a:ext uri="{9D8B030D-6E8A-4147-A177-3AD203B41FA5}">
                      <a16:colId xmlns:a16="http://schemas.microsoft.com/office/drawing/2014/main" val="376313513"/>
                    </a:ext>
                  </a:extLst>
                </a:gridCol>
                <a:gridCol w="329184">
                  <a:extLst>
                    <a:ext uri="{9D8B030D-6E8A-4147-A177-3AD203B41FA5}">
                      <a16:colId xmlns:a16="http://schemas.microsoft.com/office/drawing/2014/main" val="3386889797"/>
                    </a:ext>
                  </a:extLst>
                </a:gridCol>
                <a:gridCol w="329184">
                  <a:extLst>
                    <a:ext uri="{9D8B030D-6E8A-4147-A177-3AD203B41FA5}">
                      <a16:colId xmlns:a16="http://schemas.microsoft.com/office/drawing/2014/main" val="1053057648"/>
                    </a:ext>
                  </a:extLst>
                </a:gridCol>
                <a:gridCol w="329184">
                  <a:extLst>
                    <a:ext uri="{9D8B030D-6E8A-4147-A177-3AD203B41FA5}">
                      <a16:colId xmlns:a16="http://schemas.microsoft.com/office/drawing/2014/main" val="1239073261"/>
                    </a:ext>
                  </a:extLst>
                </a:gridCol>
                <a:gridCol w="329184">
                  <a:extLst>
                    <a:ext uri="{9D8B030D-6E8A-4147-A177-3AD203B41FA5}">
                      <a16:colId xmlns:a16="http://schemas.microsoft.com/office/drawing/2014/main" val="1671771987"/>
                    </a:ext>
                  </a:extLst>
                </a:gridCol>
                <a:gridCol w="370332">
                  <a:extLst>
                    <a:ext uri="{9D8B030D-6E8A-4147-A177-3AD203B41FA5}">
                      <a16:colId xmlns:a16="http://schemas.microsoft.com/office/drawing/2014/main" val="3024487561"/>
                    </a:ext>
                  </a:extLst>
                </a:gridCol>
                <a:gridCol w="370332">
                  <a:extLst>
                    <a:ext uri="{9D8B030D-6E8A-4147-A177-3AD203B41FA5}">
                      <a16:colId xmlns:a16="http://schemas.microsoft.com/office/drawing/2014/main" val="656426824"/>
                    </a:ext>
                  </a:extLst>
                </a:gridCol>
                <a:gridCol w="329184">
                  <a:extLst>
                    <a:ext uri="{9D8B030D-6E8A-4147-A177-3AD203B41FA5}">
                      <a16:colId xmlns:a16="http://schemas.microsoft.com/office/drawing/2014/main" val="673843390"/>
                    </a:ext>
                  </a:extLst>
                </a:gridCol>
                <a:gridCol w="329184">
                  <a:extLst>
                    <a:ext uri="{9D8B030D-6E8A-4147-A177-3AD203B41FA5}">
                      <a16:colId xmlns:a16="http://schemas.microsoft.com/office/drawing/2014/main" val="1853367450"/>
                    </a:ext>
                  </a:extLst>
                </a:gridCol>
                <a:gridCol w="370332">
                  <a:extLst>
                    <a:ext uri="{9D8B030D-6E8A-4147-A177-3AD203B41FA5}">
                      <a16:colId xmlns:a16="http://schemas.microsoft.com/office/drawing/2014/main" val="3108321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12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- 2018-05-08 17:00:02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For 50 years, Bonny has produced milk products with uncompromising quality to the highest German standards 
#Bonny #Milk #LoveMilk  #Delicious #Tasty #Quality #EvaporatedMilk #50years
</a:t>
                      </a:r>
                      <a:r>
                        <a:rPr kumimoji="0" lang="ar-AE" sz="1000" b="0" i="0" u="none" strike="noStrike" kern="1200" cap="none" spc="0" normalizeH="0" baseline="0" noProof="0">
                          <a:ln>
                            <a:noFill/>
                          </a:ln>
                          <a:solidFill>
                            <a:prstClr val="black"/>
                          </a:solidFill>
                          <a:effectLst/>
                          <a:uLnTx/>
                          <a:uFillTx/>
                          <a:latin typeface="+mn-lt"/>
                          <a:ea typeface="+mn-ea"/>
                          <a:cs typeface="+mn-cs"/>
                        </a:rPr>
                        <a:t>على مدار ٥٠ عامًا، أنتجت شركة بوني منتجات الحليب بجودة ثابتة، وفقًا لأعلى المعايير الألمانية
#بوني #حليب #حليب_مبخر #لذيذ #حب_الحليب #جودة #لذيذ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7071238"/>
                  </a:ext>
                </a:extLst>
              </a:tr>
            </a:tbl>
          </a:graphicData>
        </a:graphic>
      </p:graphicFrame>
      <p:sp>
        <p:nvSpPr>
          <p:cNvPr id="3" name="Title 2">
            <a:extLst>
              <a:ext uri="{FF2B5EF4-FFF2-40B4-BE49-F238E27FC236}">
                <a16:creationId xmlns:a16="http://schemas.microsoft.com/office/drawing/2014/main" id="{3AF90E37-0447-4752-B018-B8E8D96354DF}"/>
              </a:ext>
            </a:extLst>
          </p:cNvPr>
          <p:cNvSpPr>
            <a:spLocks noGrp="1"/>
          </p:cNvSpPr>
          <p:nvPr>
            <p:ph type="title"/>
          </p:nvPr>
        </p:nvSpPr>
        <p:spPr/>
        <p:txBody>
          <a:bodyPr/>
          <a:lstStyle/>
          <a:p>
            <a:r>
              <a:rPr lang="en-US"/>
              <a:t>Facebook Own Posts Table | Bonny - 9 of 11</a:t>
            </a:r>
          </a:p>
        </p:txBody>
      </p:sp>
      <p:sp>
        <p:nvSpPr>
          <p:cNvPr id="4" name="Text Placeholder 3">
            <a:extLst>
              <a:ext uri="{FF2B5EF4-FFF2-40B4-BE49-F238E27FC236}">
                <a16:creationId xmlns:a16="http://schemas.microsoft.com/office/drawing/2014/main" id="{45F81F22-2E47-401F-940C-F130E215183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81160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54141CC-EA53-48BF-AC92-787FB685D27E}"/>
              </a:ext>
            </a:extLst>
          </p:cNvPr>
          <p:cNvGraphicFramePr>
            <a:graphicFrameLocks noGrp="1"/>
          </p:cNvGraphicFramePr>
          <p:nvPr>
            <p:ph type="tbl" sz="quarter" idx="13"/>
            <p:extLst>
              <p:ext uri="{D42A27DB-BD31-4B8C-83A1-F6EECF244321}">
                <p14:modId xmlns:p14="http://schemas.microsoft.com/office/powerpoint/2010/main" val="124049828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35403279"/>
                    </a:ext>
                  </a:extLst>
                </a:gridCol>
                <a:gridCol w="370332">
                  <a:extLst>
                    <a:ext uri="{9D8B030D-6E8A-4147-A177-3AD203B41FA5}">
                      <a16:colId xmlns:a16="http://schemas.microsoft.com/office/drawing/2014/main" val="62488535"/>
                    </a:ext>
                  </a:extLst>
                </a:gridCol>
                <a:gridCol w="370332">
                  <a:extLst>
                    <a:ext uri="{9D8B030D-6E8A-4147-A177-3AD203B41FA5}">
                      <a16:colId xmlns:a16="http://schemas.microsoft.com/office/drawing/2014/main" val="1231175172"/>
                    </a:ext>
                  </a:extLst>
                </a:gridCol>
                <a:gridCol w="370332">
                  <a:extLst>
                    <a:ext uri="{9D8B030D-6E8A-4147-A177-3AD203B41FA5}">
                      <a16:colId xmlns:a16="http://schemas.microsoft.com/office/drawing/2014/main" val="4229130572"/>
                    </a:ext>
                  </a:extLst>
                </a:gridCol>
                <a:gridCol w="329184">
                  <a:extLst>
                    <a:ext uri="{9D8B030D-6E8A-4147-A177-3AD203B41FA5}">
                      <a16:colId xmlns:a16="http://schemas.microsoft.com/office/drawing/2014/main" val="3852857554"/>
                    </a:ext>
                  </a:extLst>
                </a:gridCol>
                <a:gridCol w="329184">
                  <a:extLst>
                    <a:ext uri="{9D8B030D-6E8A-4147-A177-3AD203B41FA5}">
                      <a16:colId xmlns:a16="http://schemas.microsoft.com/office/drawing/2014/main" val="2460804650"/>
                    </a:ext>
                  </a:extLst>
                </a:gridCol>
                <a:gridCol w="329184">
                  <a:extLst>
                    <a:ext uri="{9D8B030D-6E8A-4147-A177-3AD203B41FA5}">
                      <a16:colId xmlns:a16="http://schemas.microsoft.com/office/drawing/2014/main" val="1943256885"/>
                    </a:ext>
                  </a:extLst>
                </a:gridCol>
                <a:gridCol w="329184">
                  <a:extLst>
                    <a:ext uri="{9D8B030D-6E8A-4147-A177-3AD203B41FA5}">
                      <a16:colId xmlns:a16="http://schemas.microsoft.com/office/drawing/2014/main" val="2992775563"/>
                    </a:ext>
                  </a:extLst>
                </a:gridCol>
                <a:gridCol w="329184">
                  <a:extLst>
                    <a:ext uri="{9D8B030D-6E8A-4147-A177-3AD203B41FA5}">
                      <a16:colId xmlns:a16="http://schemas.microsoft.com/office/drawing/2014/main" val="592011238"/>
                    </a:ext>
                  </a:extLst>
                </a:gridCol>
                <a:gridCol w="329184">
                  <a:extLst>
                    <a:ext uri="{9D8B030D-6E8A-4147-A177-3AD203B41FA5}">
                      <a16:colId xmlns:a16="http://schemas.microsoft.com/office/drawing/2014/main" val="1892828981"/>
                    </a:ext>
                  </a:extLst>
                </a:gridCol>
                <a:gridCol w="329184">
                  <a:extLst>
                    <a:ext uri="{9D8B030D-6E8A-4147-A177-3AD203B41FA5}">
                      <a16:colId xmlns:a16="http://schemas.microsoft.com/office/drawing/2014/main" val="420878974"/>
                    </a:ext>
                  </a:extLst>
                </a:gridCol>
                <a:gridCol w="329184">
                  <a:extLst>
                    <a:ext uri="{9D8B030D-6E8A-4147-A177-3AD203B41FA5}">
                      <a16:colId xmlns:a16="http://schemas.microsoft.com/office/drawing/2014/main" val="3780738636"/>
                    </a:ext>
                  </a:extLst>
                </a:gridCol>
                <a:gridCol w="329184">
                  <a:extLst>
                    <a:ext uri="{9D8B030D-6E8A-4147-A177-3AD203B41FA5}">
                      <a16:colId xmlns:a16="http://schemas.microsoft.com/office/drawing/2014/main" val="1184399364"/>
                    </a:ext>
                  </a:extLst>
                </a:gridCol>
                <a:gridCol w="370332">
                  <a:extLst>
                    <a:ext uri="{9D8B030D-6E8A-4147-A177-3AD203B41FA5}">
                      <a16:colId xmlns:a16="http://schemas.microsoft.com/office/drawing/2014/main" val="2224919273"/>
                    </a:ext>
                  </a:extLst>
                </a:gridCol>
                <a:gridCol w="370332">
                  <a:extLst>
                    <a:ext uri="{9D8B030D-6E8A-4147-A177-3AD203B41FA5}">
                      <a16:colId xmlns:a16="http://schemas.microsoft.com/office/drawing/2014/main" val="3343181081"/>
                    </a:ext>
                  </a:extLst>
                </a:gridCol>
                <a:gridCol w="329184">
                  <a:extLst>
                    <a:ext uri="{9D8B030D-6E8A-4147-A177-3AD203B41FA5}">
                      <a16:colId xmlns:a16="http://schemas.microsoft.com/office/drawing/2014/main" val="2086957067"/>
                    </a:ext>
                  </a:extLst>
                </a:gridCol>
                <a:gridCol w="329184">
                  <a:extLst>
                    <a:ext uri="{9D8B030D-6E8A-4147-A177-3AD203B41FA5}">
                      <a16:colId xmlns:a16="http://schemas.microsoft.com/office/drawing/2014/main" val="4241715940"/>
                    </a:ext>
                  </a:extLst>
                </a:gridCol>
                <a:gridCol w="370332">
                  <a:extLst>
                    <a:ext uri="{9D8B030D-6E8A-4147-A177-3AD203B41FA5}">
                      <a16:colId xmlns:a16="http://schemas.microsoft.com/office/drawing/2014/main" val="3353776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1574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- 2018-05-06 12:33:33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Bonny Evaporated Milk and also all other Bonny products are always made from fresh cow's milk.#Bonny #Milk #EvaporatedMilk #FreshCowsMilk #LoveMilk  #Delicious #Tasty #Quality 
</a:t>
                      </a:r>
                      <a:r>
                        <a:rPr kumimoji="0" lang="ar-AE" sz="1000" b="0" i="0" u="none" strike="noStrike" kern="1200" cap="none" spc="0" normalizeH="0" baseline="0" noProof="0">
                          <a:ln>
                            <a:noFill/>
                          </a:ln>
                          <a:solidFill>
                            <a:prstClr val="black"/>
                          </a:solidFill>
                          <a:effectLst/>
                          <a:uLnTx/>
                          <a:uFillTx/>
                          <a:latin typeface="+mn-lt"/>
                          <a:ea typeface="+mn-ea"/>
                          <a:cs typeface="+mn-cs"/>
                        </a:rPr>
                        <a:t>حليب بوني المبخر كما جميع منتجات بوني محضّر من حليب الأبقار الطازج
#بوني #حليب #حليب_مبخر #لذيذ #حب_الحليب #جودة #لذيذ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7535430"/>
                  </a:ext>
                </a:extLst>
              </a:tr>
            </a:tbl>
          </a:graphicData>
        </a:graphic>
      </p:graphicFrame>
      <p:sp>
        <p:nvSpPr>
          <p:cNvPr id="3" name="Title 2">
            <a:extLst>
              <a:ext uri="{FF2B5EF4-FFF2-40B4-BE49-F238E27FC236}">
                <a16:creationId xmlns:a16="http://schemas.microsoft.com/office/drawing/2014/main" id="{59D8F952-BB45-47DC-B88F-F2FEA1228AF6}"/>
              </a:ext>
            </a:extLst>
          </p:cNvPr>
          <p:cNvSpPr>
            <a:spLocks noGrp="1"/>
          </p:cNvSpPr>
          <p:nvPr>
            <p:ph type="title"/>
          </p:nvPr>
        </p:nvSpPr>
        <p:spPr/>
        <p:txBody>
          <a:bodyPr/>
          <a:lstStyle/>
          <a:p>
            <a:r>
              <a:rPr lang="en-US"/>
              <a:t>Facebook Own Posts Table | Bonny - 10 of 11</a:t>
            </a:r>
          </a:p>
        </p:txBody>
      </p:sp>
      <p:sp>
        <p:nvSpPr>
          <p:cNvPr id="4" name="Text Placeholder 3">
            <a:extLst>
              <a:ext uri="{FF2B5EF4-FFF2-40B4-BE49-F238E27FC236}">
                <a16:creationId xmlns:a16="http://schemas.microsoft.com/office/drawing/2014/main" id="{E588A605-B919-41FE-9C60-58468B474F3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9061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1684149-2700-494E-BF51-A3D7C03EAFFC}"/>
              </a:ext>
            </a:extLst>
          </p:cNvPr>
          <p:cNvGraphicFramePr>
            <a:graphicFrameLocks noGrp="1"/>
          </p:cNvGraphicFramePr>
          <p:nvPr>
            <p:ph type="tbl" sz="quarter" idx="13"/>
            <p:extLst>
              <p:ext uri="{D42A27DB-BD31-4B8C-83A1-F6EECF244321}">
                <p14:modId xmlns:p14="http://schemas.microsoft.com/office/powerpoint/2010/main" val="187958015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14372002"/>
                    </a:ext>
                  </a:extLst>
                </a:gridCol>
                <a:gridCol w="370332">
                  <a:extLst>
                    <a:ext uri="{9D8B030D-6E8A-4147-A177-3AD203B41FA5}">
                      <a16:colId xmlns:a16="http://schemas.microsoft.com/office/drawing/2014/main" val="2878171194"/>
                    </a:ext>
                  </a:extLst>
                </a:gridCol>
                <a:gridCol w="370332">
                  <a:extLst>
                    <a:ext uri="{9D8B030D-6E8A-4147-A177-3AD203B41FA5}">
                      <a16:colId xmlns:a16="http://schemas.microsoft.com/office/drawing/2014/main" val="3321607182"/>
                    </a:ext>
                  </a:extLst>
                </a:gridCol>
                <a:gridCol w="370332">
                  <a:extLst>
                    <a:ext uri="{9D8B030D-6E8A-4147-A177-3AD203B41FA5}">
                      <a16:colId xmlns:a16="http://schemas.microsoft.com/office/drawing/2014/main" val="634802519"/>
                    </a:ext>
                  </a:extLst>
                </a:gridCol>
                <a:gridCol w="329184">
                  <a:extLst>
                    <a:ext uri="{9D8B030D-6E8A-4147-A177-3AD203B41FA5}">
                      <a16:colId xmlns:a16="http://schemas.microsoft.com/office/drawing/2014/main" val="1465342703"/>
                    </a:ext>
                  </a:extLst>
                </a:gridCol>
                <a:gridCol w="329184">
                  <a:extLst>
                    <a:ext uri="{9D8B030D-6E8A-4147-A177-3AD203B41FA5}">
                      <a16:colId xmlns:a16="http://schemas.microsoft.com/office/drawing/2014/main" val="487759769"/>
                    </a:ext>
                  </a:extLst>
                </a:gridCol>
                <a:gridCol w="329184">
                  <a:extLst>
                    <a:ext uri="{9D8B030D-6E8A-4147-A177-3AD203B41FA5}">
                      <a16:colId xmlns:a16="http://schemas.microsoft.com/office/drawing/2014/main" val="3448133743"/>
                    </a:ext>
                  </a:extLst>
                </a:gridCol>
                <a:gridCol w="329184">
                  <a:extLst>
                    <a:ext uri="{9D8B030D-6E8A-4147-A177-3AD203B41FA5}">
                      <a16:colId xmlns:a16="http://schemas.microsoft.com/office/drawing/2014/main" val="3454151843"/>
                    </a:ext>
                  </a:extLst>
                </a:gridCol>
                <a:gridCol w="329184">
                  <a:extLst>
                    <a:ext uri="{9D8B030D-6E8A-4147-A177-3AD203B41FA5}">
                      <a16:colId xmlns:a16="http://schemas.microsoft.com/office/drawing/2014/main" val="2830062989"/>
                    </a:ext>
                  </a:extLst>
                </a:gridCol>
                <a:gridCol w="329184">
                  <a:extLst>
                    <a:ext uri="{9D8B030D-6E8A-4147-A177-3AD203B41FA5}">
                      <a16:colId xmlns:a16="http://schemas.microsoft.com/office/drawing/2014/main" val="1502225925"/>
                    </a:ext>
                  </a:extLst>
                </a:gridCol>
                <a:gridCol w="329184">
                  <a:extLst>
                    <a:ext uri="{9D8B030D-6E8A-4147-A177-3AD203B41FA5}">
                      <a16:colId xmlns:a16="http://schemas.microsoft.com/office/drawing/2014/main" val="1559924395"/>
                    </a:ext>
                  </a:extLst>
                </a:gridCol>
                <a:gridCol w="329184">
                  <a:extLst>
                    <a:ext uri="{9D8B030D-6E8A-4147-A177-3AD203B41FA5}">
                      <a16:colId xmlns:a16="http://schemas.microsoft.com/office/drawing/2014/main" val="2147367635"/>
                    </a:ext>
                  </a:extLst>
                </a:gridCol>
                <a:gridCol w="329184">
                  <a:extLst>
                    <a:ext uri="{9D8B030D-6E8A-4147-A177-3AD203B41FA5}">
                      <a16:colId xmlns:a16="http://schemas.microsoft.com/office/drawing/2014/main" val="2748221492"/>
                    </a:ext>
                  </a:extLst>
                </a:gridCol>
                <a:gridCol w="370332">
                  <a:extLst>
                    <a:ext uri="{9D8B030D-6E8A-4147-A177-3AD203B41FA5}">
                      <a16:colId xmlns:a16="http://schemas.microsoft.com/office/drawing/2014/main" val="21973445"/>
                    </a:ext>
                  </a:extLst>
                </a:gridCol>
                <a:gridCol w="370332">
                  <a:extLst>
                    <a:ext uri="{9D8B030D-6E8A-4147-A177-3AD203B41FA5}">
                      <a16:colId xmlns:a16="http://schemas.microsoft.com/office/drawing/2014/main" val="346380976"/>
                    </a:ext>
                  </a:extLst>
                </a:gridCol>
                <a:gridCol w="329184">
                  <a:extLst>
                    <a:ext uri="{9D8B030D-6E8A-4147-A177-3AD203B41FA5}">
                      <a16:colId xmlns:a16="http://schemas.microsoft.com/office/drawing/2014/main" val="4057917915"/>
                    </a:ext>
                  </a:extLst>
                </a:gridCol>
                <a:gridCol w="329184">
                  <a:extLst>
                    <a:ext uri="{9D8B030D-6E8A-4147-A177-3AD203B41FA5}">
                      <a16:colId xmlns:a16="http://schemas.microsoft.com/office/drawing/2014/main" val="1637069873"/>
                    </a:ext>
                  </a:extLst>
                </a:gridCol>
                <a:gridCol w="370332">
                  <a:extLst>
                    <a:ext uri="{9D8B030D-6E8A-4147-A177-3AD203B41FA5}">
                      <a16:colId xmlns:a16="http://schemas.microsoft.com/office/drawing/2014/main" val="2501844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800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Bonny Milk - </a:t>
                      </a:r>
                      <a:r>
                        <a:rPr kumimoji="0" lang="ar-AE" sz="1000" b="1" i="0" u="none" strike="noStrike" kern="1200" cap="none" spc="0" normalizeH="0" baseline="0" noProof="0">
                          <a:ln>
                            <a:noFill/>
                          </a:ln>
                          <a:solidFill>
                            <a:prstClr val="black"/>
                          </a:solidFill>
                          <a:effectLst/>
                          <a:uLnTx/>
                          <a:uFillTx/>
                          <a:latin typeface="+mn-lt"/>
                          <a:ea typeface="+mn-ea"/>
                          <a:cs typeface="+mn-cs"/>
                        </a:rPr>
                        <a:t>حليب بوني - 2018-05-01 17:00:04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Bonny was launched in the Kingdom of Saudi Arabia in 1968, and this year, we are celebrating our 50th anniversary. For 50 years, Bonny has produced milk products with uncompromising quality to the highest German standards, always using fresh cow’s milk instead of milk powder in all of its products.
#Bonny #EvaporatedMilk #50years #Anniversary #BonnyMilk #BestGermanQuality #FreshCowsMilk #LoveMilk
</a:t>
                      </a:r>
                      <a:r>
                        <a:rPr kumimoji="0" lang="ar-AE" sz="1000" b="0" i="0" u="none" strike="noStrike" kern="1200" cap="none" spc="0" normalizeH="0" baseline="0" noProof="0">
                          <a:ln>
                            <a:noFill/>
                          </a:ln>
                          <a:solidFill>
                            <a:prstClr val="black"/>
                          </a:solidFill>
                          <a:effectLst/>
                          <a:uLnTx/>
                          <a:uFillTx/>
                          <a:latin typeface="+mn-lt"/>
                          <a:ea typeface="+mn-ea"/>
                          <a:cs typeface="+mn-cs"/>
                        </a:rPr>
                        <a:t>هذا العام، تحتفل شركة بوني، التي تم إنشاؤها في المملكة العربية السعودية عام ١٩٦٨، بمرور ٥٠ عامًا على إنشائها. منتجات الحليب بجودة ثابتة، وفقًا لأعلى المعايير الألمانية، وباستخدام الحليب البقري الطازج بدلاً من الحليب المجفف في جميع منتجاتها على الدوام.
#بوني #حليب_بوني #حليب #حليب_مبخر #وصفة #جودة #حب_الحليب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3348772"/>
                  </a:ext>
                </a:extLst>
              </a:tr>
            </a:tbl>
          </a:graphicData>
        </a:graphic>
      </p:graphicFrame>
      <p:sp>
        <p:nvSpPr>
          <p:cNvPr id="3" name="Title 2">
            <a:extLst>
              <a:ext uri="{FF2B5EF4-FFF2-40B4-BE49-F238E27FC236}">
                <a16:creationId xmlns:a16="http://schemas.microsoft.com/office/drawing/2014/main" id="{B50E1548-F13E-45A5-BF06-0044D009BB15}"/>
              </a:ext>
            </a:extLst>
          </p:cNvPr>
          <p:cNvSpPr>
            <a:spLocks noGrp="1"/>
          </p:cNvSpPr>
          <p:nvPr>
            <p:ph type="title"/>
          </p:nvPr>
        </p:nvSpPr>
        <p:spPr/>
        <p:txBody>
          <a:bodyPr/>
          <a:lstStyle/>
          <a:p>
            <a:r>
              <a:rPr lang="en-US"/>
              <a:t>Facebook Own Posts Table | Bonny - 11 of 11</a:t>
            </a:r>
          </a:p>
        </p:txBody>
      </p:sp>
      <p:sp>
        <p:nvSpPr>
          <p:cNvPr id="4" name="Text Placeholder 3">
            <a:extLst>
              <a:ext uri="{FF2B5EF4-FFF2-40B4-BE49-F238E27FC236}">
                <a16:creationId xmlns:a16="http://schemas.microsoft.com/office/drawing/2014/main" id="{486D45AE-6A00-4892-B02C-FBDAAFEE44B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933216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20180605_101957</Template>
  <TotalTime>0</TotalTime>
  <Words>1223</Words>
  <Application>Microsoft Office PowerPoint</Application>
  <PresentationFormat>On-screen Show (4:3)</PresentationFormat>
  <Paragraphs>633</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Lato</vt:lpstr>
      <vt:lpstr>Arial</vt:lpstr>
      <vt:lpstr>Calibri</vt:lpstr>
      <vt:lpstr>quintly_template</vt:lpstr>
      <vt:lpstr>Facebook</vt:lpstr>
      <vt:lpstr>Facebook Key Metrics Table | Bonny</vt:lpstr>
      <vt:lpstr>Facebook Fans Total | Bonny</vt:lpstr>
      <vt:lpstr>Facebook Fans Change Rate | Bonny</vt:lpstr>
      <vt:lpstr>Facebook Interaction Rate | Bonny</vt:lpstr>
      <vt:lpstr>Facebook Interactions Distribution | Bonny</vt:lpstr>
      <vt:lpstr>Facebook Own Posts Table | Bonny - 1 of 6</vt:lpstr>
      <vt:lpstr>Facebook Own Posts Table | Bonny - 2 of 6</vt:lpstr>
      <vt:lpstr>Facebook Own Posts Table | Bonny - 3 of 6</vt:lpstr>
      <vt:lpstr>Facebook Own Posts Table | Bonny - 4 of 6</vt:lpstr>
      <vt:lpstr>Facebook Own Posts Table | Bonny - 5 of 6</vt:lpstr>
      <vt:lpstr>Facebook Own Posts Table | Bonny - 6 of 6</vt:lpstr>
      <vt:lpstr>Facebook Interaction Rate By Hour | Bonny</vt:lpstr>
      <vt:lpstr>Facebook Interaction Rate By Weekday | Bonny</vt:lpstr>
      <vt:lpstr>Facebook Own Posts Table | Bonny - 1 of 11</vt:lpstr>
      <vt:lpstr>Facebook Own Posts Table | Bonny - 2 of 11</vt:lpstr>
      <vt:lpstr>Facebook Own Posts Table | Bonny - 3 of 11</vt:lpstr>
      <vt:lpstr>Facebook Own Posts Table | Bonny - 4 of 11</vt:lpstr>
      <vt:lpstr>Facebook Own Posts Table | Bonny - 5 of 11</vt:lpstr>
      <vt:lpstr>Facebook Own Posts Table | Bonny - 6 of 11</vt:lpstr>
      <vt:lpstr>Facebook Own Posts Table | Bonny - 7 of 11</vt:lpstr>
      <vt:lpstr>Facebook Own Posts Table | Bonny - 8 of 11</vt:lpstr>
      <vt:lpstr>Facebook Own Posts Table | Bonny - 9 of 11</vt:lpstr>
      <vt:lpstr>Facebook Own Posts Table | Bonny - 10 of 11</vt:lpstr>
      <vt:lpstr>Facebook Own Posts Table | Bonny - 11 of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2018-06-05T10:19:58Z</dcterms:created>
  <dcterms:modified xsi:type="dcterms:W3CDTF">2018-06-05T10:20:50Z</dcterms:modified>
</cp:coreProperties>
</file>