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1.9039640531587E-2</c:v>
                </c:pt>
                <c:pt idx="2">
                  <c:v>2.028268999176E-2</c:v>
                </c:pt>
                <c:pt idx="3">
                  <c:v>4.9396789208700997E-2</c:v>
                </c:pt>
                <c:pt idx="4">
                  <c:v>2.3725467866226001E-2</c:v>
                </c:pt>
                <c:pt idx="5">
                  <c:v>3.0292129726045999E-2</c:v>
                </c:pt>
                <c:pt idx="6">
                  <c:v>5.1920099686590997E-2</c:v>
                </c:pt>
                <c:pt idx="7">
                  <c:v>2.0111366693063001E-2</c:v>
                </c:pt>
                <c:pt idx="8">
                  <c:v>3.0154542027893E-2</c:v>
                </c:pt>
                <c:pt idx="9">
                  <c:v>4.8999283856621001E-2</c:v>
                </c:pt>
                <c:pt idx="10">
                  <c:v>0</c:v>
                </c:pt>
                <c:pt idx="11">
                  <c:v>1.8826364440763001E-2</c:v>
                </c:pt>
                <c:pt idx="12">
                  <c:v>0</c:v>
                </c:pt>
                <c:pt idx="13">
                  <c:v>3.0664288619793999E-2</c:v>
                </c:pt>
                <c:pt idx="14">
                  <c:v>2.0631705304224E-2</c:v>
                </c:pt>
                <c:pt idx="15">
                  <c:v>5.8065482880048001E-2</c:v>
                </c:pt>
                <c:pt idx="16">
                  <c:v>5.6152435143937002E-2</c:v>
                </c:pt>
                <c:pt idx="17">
                  <c:v>1.8494945713216</c:v>
                </c:pt>
                <c:pt idx="18">
                  <c:v>4.8625397419114001E-2</c:v>
                </c:pt>
                <c:pt idx="19">
                  <c:v>1.3081422511258999E-2</c:v>
                </c:pt>
                <c:pt idx="20">
                  <c:v>2.8032667401745998E-2</c:v>
                </c:pt>
                <c:pt idx="21">
                  <c:v>3.5516010243565002E-2</c:v>
                </c:pt>
                <c:pt idx="22">
                  <c:v>1.3078733978550999E-2</c:v>
                </c:pt>
                <c:pt idx="23">
                  <c:v>0.93220497300529004</c:v>
                </c:pt>
                <c:pt idx="24">
                  <c:v>3.1742475166180999E-2</c:v>
                </c:pt>
                <c:pt idx="25">
                  <c:v>2.3320025372188E-2</c:v>
                </c:pt>
                <c:pt idx="26">
                  <c:v>2.3638456035582001E-2</c:v>
                </c:pt>
                <c:pt idx="27">
                  <c:v>0.27815632758975001</c:v>
                </c:pt>
                <c:pt idx="28">
                  <c:v>2.5189856884294998E-2</c:v>
                </c:pt>
                <c:pt idx="29">
                  <c:v>3.5399549121532002E-2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0B-4C76-AEC6-F2E2D4B7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863640"/>
        <c:axId val="144862328"/>
      </c:lineChart>
      <c:dateAx>
        <c:axId val="14486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862328"/>
        <c:crosses val="autoZero"/>
        <c:auto val="1"/>
        <c:lblOffset val="100"/>
        <c:baseTimeUnit val="days"/>
      </c:dateAx>
      <c:valAx>
        <c:axId val="14486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86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E36B-4D5A-4F2B-A371-BFA61AC8B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D4045-65A3-4A90-803E-921695B67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2710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96858-E020-48F4-8D17-56B5E679E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8166A-DD7C-4CD5-ADED-ABF3DA176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62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20180604_130204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2018-06-04T13:04:52Z</dcterms:created>
  <dcterms:modified xsi:type="dcterms:W3CDTF">2018-06-04T13:04:57Z</dcterms:modified>
</cp:coreProperties>
</file>