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98E361-D6A5-4EC3-BE8B-44F575DB0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56057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18867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811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253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46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342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219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25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79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570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32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31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568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959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7265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F239F6-6674-4BEA-97FE-72CDCF75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03492-0514-44BB-ADDF-505D26B33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3333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20180604_125253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2018-06-04T12:52:54Z</dcterms:created>
  <dcterms:modified xsi:type="dcterms:W3CDTF">2018-06-04T12:53:00Z</dcterms:modified>
</cp:coreProperties>
</file>