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6CBDDD-E11B-40EA-B411-794BEF1702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1165132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006540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5904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9214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2462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5910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8172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1840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4437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3827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8139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1587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1896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7535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391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070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88334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6F3E637-6718-4C3C-9C92-EDC6B59A4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 Rabie Juice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1B6C1-3F18-48E6-94DB-4A95B73D9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72990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20180604_124105</Template>
  <TotalTime>0</TotalTime>
  <Words>57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Al Rabie Juice</dc:title>
  <dc:creator>Administrator</dc:creator>
  <cp:lastModifiedBy>Administrator</cp:lastModifiedBy>
  <cp:revision>1</cp:revision>
  <dcterms:created xsi:type="dcterms:W3CDTF">2018-06-04T12:44:23Z</dcterms:created>
  <dcterms:modified xsi:type="dcterms:W3CDTF">2018-06-04T12:44:29Z</dcterms:modified>
</cp:coreProperties>
</file>