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E94ED-FA57-42E3-B560-8E5BA35FB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788554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15323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3418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188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363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985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025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44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93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36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72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14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405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392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09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5765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AAC5A5-FC97-410B-849F-67F6F77E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B9CE7-6595-4797-BA62-BB720F70B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88196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20180604_123804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2018-06-04T12:40:41Z</dcterms:created>
  <dcterms:modified xsi:type="dcterms:W3CDTF">2018-06-04T12:40:48Z</dcterms:modified>
</cp:coreProperties>
</file>