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6FB13-0175-4E9F-9631-5C7A40D81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55749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7008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44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45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307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7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540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10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914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800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09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72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671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19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81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97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49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A714096-DFE1-4B0D-B171-3CBF6F04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CE47-DE52-4B95-890A-BFFD04E79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28006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20180604_123058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2018-06-04T12:33:57Z</dcterms:created>
  <dcterms:modified xsi:type="dcterms:W3CDTF">2018-06-04T12:34:04Z</dcterms:modified>
</cp:coreProperties>
</file>