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52491</c:v>
                </c:pt>
                <c:pt idx="1">
                  <c:v>52554</c:v>
                </c:pt>
                <c:pt idx="2">
                  <c:v>52626</c:v>
                </c:pt>
                <c:pt idx="3">
                  <c:v>52644</c:v>
                </c:pt>
                <c:pt idx="4">
                  <c:v>52729</c:v>
                </c:pt>
                <c:pt idx="5">
                  <c:v>52909</c:v>
                </c:pt>
                <c:pt idx="6">
                  <c:v>53024</c:v>
                </c:pt>
                <c:pt idx="7">
                  <c:v>53053</c:v>
                </c:pt>
                <c:pt idx="8">
                  <c:v>53068</c:v>
                </c:pt>
                <c:pt idx="9">
                  <c:v>53056</c:v>
                </c:pt>
                <c:pt idx="10">
                  <c:v>53076</c:v>
                </c:pt>
                <c:pt idx="11">
                  <c:v>53159</c:v>
                </c:pt>
                <c:pt idx="12">
                  <c:v>53237</c:v>
                </c:pt>
                <c:pt idx="13">
                  <c:v>53293</c:v>
                </c:pt>
                <c:pt idx="14">
                  <c:v>53339</c:v>
                </c:pt>
                <c:pt idx="15">
                  <c:v>53438</c:v>
                </c:pt>
                <c:pt idx="16">
                  <c:v>53415</c:v>
                </c:pt>
                <c:pt idx="17">
                  <c:v>53425</c:v>
                </c:pt>
                <c:pt idx="18">
                  <c:v>53515</c:v>
                </c:pt>
                <c:pt idx="19">
                  <c:v>53508</c:v>
                </c:pt>
                <c:pt idx="20">
                  <c:v>53510</c:v>
                </c:pt>
                <c:pt idx="21">
                  <c:v>53485</c:v>
                </c:pt>
                <c:pt idx="22">
                  <c:v>53559</c:v>
                </c:pt>
                <c:pt idx="23">
                  <c:v>53499</c:v>
                </c:pt>
                <c:pt idx="24">
                  <c:v>53614</c:v>
                </c:pt>
                <c:pt idx="25">
                  <c:v>53590</c:v>
                </c:pt>
                <c:pt idx="26">
                  <c:v>53580</c:v>
                </c:pt>
                <c:pt idx="27">
                  <c:v>53555</c:v>
                </c:pt>
                <c:pt idx="28">
                  <c:v>53632</c:v>
                </c:pt>
                <c:pt idx="29">
                  <c:v>53714</c:v>
                </c:pt>
                <c:pt idx="30">
                  <c:v>53738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D8-461B-8F13-C4629DEC1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06920"/>
        <c:axId val="276505736"/>
      </c:lineChart>
      <c:dateAx>
        <c:axId val="274106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05736"/>
        <c:crosses val="autoZero"/>
        <c:auto val="1"/>
        <c:lblOffset val="100"/>
        <c:baseTimeUnit val="days"/>
      </c:dateAx>
      <c:valAx>
        <c:axId val="27650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0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BFC0-3A6E-4D15-A7B7-D15E520DE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0E0D3-A68E-4DE5-860D-ACC9A7B49A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4348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3A197-B55A-4990-A9FD-EDFED34A7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3EA43-C32D-48FD-83F7-EEBD300B4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683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20180604_123056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2018-06-04T12:30:57Z</dcterms:created>
  <dcterms:modified xsi:type="dcterms:W3CDTF">2018-06-04T12:31:01Z</dcterms:modified>
</cp:coreProperties>
</file>