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1DABD-88B0-4EF4-B97F-FA8C2217F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877073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20535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63017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7418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2535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9869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44139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6792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9867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1103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6794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4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9786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0037A10-09E0-4105-A7CF-DFB0C4408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70188-A34B-4582-BA52-F6E9BD1B4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30798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20180604_122921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 Rabie Juice</dc:title>
  <dc:creator>Administrator</dc:creator>
  <cp:lastModifiedBy>Administrator</cp:lastModifiedBy>
  <cp:revision>1</cp:revision>
  <dcterms:created xsi:type="dcterms:W3CDTF">2018-06-04T12:29:29Z</dcterms:created>
  <dcterms:modified xsi:type="dcterms:W3CDTF">2018-06-04T12:29:34Z</dcterms:modified>
</cp:coreProperties>
</file>