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1059896</c:v>
                </c:pt>
                <c:pt idx="1">
                  <c:v>1060007</c:v>
                </c:pt>
                <c:pt idx="2">
                  <c:v>1060125</c:v>
                </c:pt>
                <c:pt idx="3">
                  <c:v>1060240</c:v>
                </c:pt>
                <c:pt idx="4">
                  <c:v>1060342</c:v>
                </c:pt>
                <c:pt idx="5">
                  <c:v>1060462</c:v>
                </c:pt>
                <c:pt idx="6">
                  <c:v>1060545</c:v>
                </c:pt>
                <c:pt idx="7">
                  <c:v>1060641</c:v>
                </c:pt>
                <c:pt idx="8">
                  <c:v>1060659</c:v>
                </c:pt>
                <c:pt idx="9">
                  <c:v>1060722</c:v>
                </c:pt>
                <c:pt idx="10">
                  <c:v>1060696</c:v>
                </c:pt>
                <c:pt idx="11">
                  <c:v>1060636</c:v>
                </c:pt>
                <c:pt idx="12">
                  <c:v>1060583</c:v>
                </c:pt>
                <c:pt idx="13">
                  <c:v>1060514</c:v>
                </c:pt>
                <c:pt idx="14">
                  <c:v>1060456</c:v>
                </c:pt>
                <c:pt idx="15">
                  <c:v>1060385</c:v>
                </c:pt>
                <c:pt idx="16">
                  <c:v>1060345</c:v>
                </c:pt>
                <c:pt idx="17">
                  <c:v>1060306</c:v>
                </c:pt>
                <c:pt idx="18">
                  <c:v>1060322</c:v>
                </c:pt>
                <c:pt idx="19">
                  <c:v>1060281</c:v>
                </c:pt>
                <c:pt idx="20">
                  <c:v>1060224</c:v>
                </c:pt>
                <c:pt idx="21">
                  <c:v>1060178</c:v>
                </c:pt>
                <c:pt idx="22">
                  <c:v>1060091</c:v>
                </c:pt>
                <c:pt idx="23">
                  <c:v>1060039</c:v>
                </c:pt>
                <c:pt idx="24">
                  <c:v>1059989</c:v>
                </c:pt>
                <c:pt idx="25">
                  <c:v>1059943</c:v>
                </c:pt>
                <c:pt idx="26">
                  <c:v>1059975</c:v>
                </c:pt>
                <c:pt idx="27">
                  <c:v>1060330</c:v>
                </c:pt>
                <c:pt idx="28">
                  <c:v>1060514</c:v>
                </c:pt>
                <c:pt idx="29">
                  <c:v>1060600</c:v>
                </c:pt>
                <c:pt idx="30">
                  <c:v>1060683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84-4C7A-975E-C8984774D6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472560"/>
        <c:axId val="343470920"/>
      </c:lineChart>
      <c:dateAx>
        <c:axId val="343472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470920"/>
        <c:crosses val="autoZero"/>
        <c:auto val="1"/>
        <c:lblOffset val="100"/>
        <c:baseTimeUnit val="days"/>
      </c:dateAx>
      <c:valAx>
        <c:axId val="343470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472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13923-0486-4690-B1B7-87D8E177F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591587-EDDA-4B23-B737-518A51C0A7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830518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388CFD-33DB-4F41-BED0-94283BE75E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7F7A0-6054-4A43-9372-3DA53B912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0969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20180604_122916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Total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 Rabie Juice</dc:title>
  <dc:creator>Administrator</dc:creator>
  <cp:lastModifiedBy>Administrator</cp:lastModifiedBy>
  <cp:revision>1</cp:revision>
  <dcterms:created xsi:type="dcterms:W3CDTF">2018-06-04T12:29:22Z</dcterms:created>
  <dcterms:modified xsi:type="dcterms:W3CDTF">2018-06-04T12:29:26Z</dcterms:modified>
</cp:coreProperties>
</file>