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73BFCC-E980-47F5-91B4-C1E83B0942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0774283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6529307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822940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191986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365715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03793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41141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24755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271634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328607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5818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132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23998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A8A9589-8ABC-4F01-A0BB-C199E4F9F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 Rabie Juice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302CCE-38DC-4249-9F58-E329C57CCE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3985255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20180604_122706</Template>
  <TotalTime>0</TotalTime>
  <Words>36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Facebook Key Metrics Table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Al Rabie Juice</dc:title>
  <dc:creator>Administrator</dc:creator>
  <cp:lastModifiedBy>Administrator</cp:lastModifiedBy>
  <cp:revision>1</cp:revision>
  <dcterms:created xsi:type="dcterms:W3CDTF">2018-06-04T12:29:14Z</dcterms:created>
  <dcterms:modified xsi:type="dcterms:W3CDTF">2018-06-04T12:29:18Z</dcterms:modified>
</cp:coreProperties>
</file>