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833B0-1200-407C-BE7D-1DE70D6ADC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151552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06755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9135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5469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6155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89464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60043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0946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53957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6163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3680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60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320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6161B7A-1887-4159-BE5D-7E32B2263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ABA02-670A-41F6-A685-74CF0672E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48621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20180604_122540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 Rabie Juice</dc:title>
  <dc:creator>Administrator</dc:creator>
  <cp:lastModifiedBy>Administrator</cp:lastModifiedBy>
  <cp:revision>1</cp:revision>
  <dcterms:created xsi:type="dcterms:W3CDTF">2018-06-04T12:25:43Z</dcterms:created>
  <dcterms:modified xsi:type="dcterms:W3CDTF">2018-06-04T12:25:49Z</dcterms:modified>
</cp:coreProperties>
</file>