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2.9250250042460002E-3</c:v>
                </c:pt>
                <c:pt idx="1">
                  <c:v>2.0755676441646998E-3</c:v>
                </c:pt>
                <c:pt idx="2">
                  <c:v>5.235523071205E-3</c:v>
                </c:pt>
                <c:pt idx="3">
                  <c:v>4.5275245193750003E-3</c:v>
                </c:pt>
                <c:pt idx="4">
                  <c:v>2.1692158096221002E-3</c:v>
                </c:pt>
                <c:pt idx="5">
                  <c:v>3.2534831130081E-3</c:v>
                </c:pt>
                <c:pt idx="6">
                  <c:v>3.6303527665645001E-3</c:v>
                </c:pt>
                <c:pt idx="7">
                  <c:v>1.5557334434604E-3</c:v>
                </c:pt>
                <c:pt idx="8">
                  <c:v>9.0510535992080008E-3</c:v>
                </c:pt>
                <c:pt idx="9">
                  <c:v>8.6735992608585003E-3</c:v>
                </c:pt>
                <c:pt idx="10">
                  <c:v>0</c:v>
                </c:pt>
                <c:pt idx="11">
                  <c:v>5.1854212353369998E-3</c:v>
                </c:pt>
                <c:pt idx="12">
                  <c:v>0</c:v>
                </c:pt>
                <c:pt idx="13">
                  <c:v>4.573107487827E-3</c:v>
                </c:pt>
                <c:pt idx="14">
                  <c:v>0</c:v>
                </c:pt>
                <c:pt idx="15">
                  <c:v>7.1669715772995999E-3</c:v>
                </c:pt>
                <c:pt idx="16">
                  <c:v>5.1868931924384997E-3</c:v>
                </c:pt>
                <c:pt idx="17">
                  <c:v>0.14929384858416</c:v>
                </c:pt>
                <c:pt idx="18">
                  <c:v>2.9236622359036998E-3</c:v>
                </c:pt>
                <c:pt idx="19">
                  <c:v>3.8668264954951001E-3</c:v>
                </c:pt>
                <c:pt idx="20">
                  <c:v>0</c:v>
                </c:pt>
                <c:pt idx="21">
                  <c:v>1.4997156199626001E-2</c:v>
                </c:pt>
                <c:pt idx="22">
                  <c:v>3.0184863422926E-3</c:v>
                </c:pt>
                <c:pt idx="23">
                  <c:v>6.3203671472975995E-2</c:v>
                </c:pt>
                <c:pt idx="24">
                  <c:v>4.5282420798215999E-3</c:v>
                </c:pt>
                <c:pt idx="25">
                  <c:v>3.4435066785160999E-3</c:v>
                </c:pt>
                <c:pt idx="26">
                  <c:v>3.16049960423E-3</c:v>
                </c:pt>
                <c:pt idx="27">
                  <c:v>1.1036153306318E-2</c:v>
                </c:pt>
                <c:pt idx="28">
                  <c:v>2.8762134320110002E-3</c:v>
                </c:pt>
                <c:pt idx="29">
                  <c:v>7.6374961458931002E-3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ED-4D03-9D43-3A9E89D87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576608"/>
        <c:axId val="278745808"/>
      </c:lineChart>
      <c:dateAx>
        <c:axId val="347576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45808"/>
        <c:crosses val="autoZero"/>
        <c:auto val="1"/>
        <c:lblOffset val="100"/>
        <c:baseTimeUnit val="days"/>
      </c:dateAx>
      <c:valAx>
        <c:axId val="27874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7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94BDB-96D1-4239-A852-B464FDD27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BBB001-64A0-4F28-91BD-FE1C79C6FF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58199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94BAF-570E-497D-84A3-48CDDF2E9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68EDF-B264-42EF-9ADB-936FA9F1F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744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20180604_122534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 Rabie Juice</dc:title>
  <dc:creator>Administrator</dc:creator>
  <cp:lastModifiedBy>Administrator</cp:lastModifiedBy>
  <cp:revision>1</cp:revision>
  <dcterms:created xsi:type="dcterms:W3CDTF">2018-06-04T12:25:35Z</dcterms:created>
  <dcterms:modified xsi:type="dcterms:W3CDTF">2018-06-04T12:25:39Z</dcterms:modified>
</cp:coreProperties>
</file>