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1058282</c:v>
                </c:pt>
                <c:pt idx="1">
                  <c:v>1058397</c:v>
                </c:pt>
                <c:pt idx="2">
                  <c:v>1058479</c:v>
                </c:pt>
                <c:pt idx="3">
                  <c:v>1058569</c:v>
                </c:pt>
                <c:pt idx="4">
                  <c:v>1058647</c:v>
                </c:pt>
                <c:pt idx="5">
                  <c:v>1058756</c:v>
                </c:pt>
                <c:pt idx="6">
                  <c:v>1058851</c:v>
                </c:pt>
                <c:pt idx="7">
                  <c:v>1058926</c:v>
                </c:pt>
                <c:pt idx="8">
                  <c:v>1059056</c:v>
                </c:pt>
                <c:pt idx="9">
                  <c:v>1059140</c:v>
                </c:pt>
                <c:pt idx="10">
                  <c:v>1059285</c:v>
                </c:pt>
                <c:pt idx="11">
                  <c:v>1059385</c:v>
                </c:pt>
                <c:pt idx="12">
                  <c:v>1059525</c:v>
                </c:pt>
                <c:pt idx="13">
                  <c:v>1059630</c:v>
                </c:pt>
                <c:pt idx="14">
                  <c:v>1059606</c:v>
                </c:pt>
                <c:pt idx="15">
                  <c:v>1059561</c:v>
                </c:pt>
                <c:pt idx="16">
                  <c:v>1059490</c:v>
                </c:pt>
                <c:pt idx="17">
                  <c:v>1059412</c:v>
                </c:pt>
                <c:pt idx="18">
                  <c:v>1059369</c:v>
                </c:pt>
                <c:pt idx="19">
                  <c:v>1059295</c:v>
                </c:pt>
                <c:pt idx="20">
                  <c:v>1059239</c:v>
                </c:pt>
                <c:pt idx="21">
                  <c:v>1059183</c:v>
                </c:pt>
                <c:pt idx="22">
                  <c:v>1059120</c:v>
                </c:pt>
                <c:pt idx="23">
                  <c:v>1059053</c:v>
                </c:pt>
                <c:pt idx="24">
                  <c:v>1058992</c:v>
                </c:pt>
                <c:pt idx="25">
                  <c:v>1058932</c:v>
                </c:pt>
                <c:pt idx="26">
                  <c:v>1059145</c:v>
                </c:pt>
                <c:pt idx="27">
                  <c:v>1059383</c:v>
                </c:pt>
                <c:pt idx="28">
                  <c:v>1059562</c:v>
                </c:pt>
                <c:pt idx="29">
                  <c:v>1059744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84-464D-9944-2540AB611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969424"/>
        <c:axId val="150970408"/>
      </c:lineChart>
      <c:dateAx>
        <c:axId val="150969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970408"/>
        <c:crosses val="autoZero"/>
        <c:auto val="1"/>
        <c:lblOffset val="100"/>
        <c:baseTimeUnit val="days"/>
      </c:dateAx>
      <c:valAx>
        <c:axId val="15097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96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AB16-0609-4A97-AB45-3F876C7E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7D5822-CB6F-43FA-8704-0E0B1C6D04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62342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461B2-8F45-4E33-A729-F381AA1A7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129E5-0E7C-4F2D-AC04-5ADA8D9B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75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20180604_122355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2018-06-04T12:24:01Z</dcterms:created>
  <dcterms:modified xsi:type="dcterms:W3CDTF">2018-06-04T12:24:04Z</dcterms:modified>
</cp:coreProperties>
</file>