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3A5C3C-C3D0-49A9-A926-9817A84AF0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3311166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694312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5914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90215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78329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63392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75370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1151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45646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39772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5963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747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1059744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25388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A418E8D-1873-4689-B3FF-D655A98EF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 Rabie Juice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4BBAA7-B04F-4DED-B083-15696A6C29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8205806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20180604_122352</Template>
  <TotalTime>0</TotalTime>
  <Words>36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Facebook Key Metrics Table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 Rabie Juice</dc:title>
  <dc:creator>Administrator</dc:creator>
  <cp:lastModifiedBy>Administrator</cp:lastModifiedBy>
  <cp:revision>1</cp:revision>
  <dcterms:created xsi:type="dcterms:W3CDTF">2018-06-04T12:23:53Z</dcterms:created>
  <dcterms:modified xsi:type="dcterms:W3CDTF">2018-06-04T12:23:57Z</dcterms:modified>
</cp:coreProperties>
</file>