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45639</c:v>
                </c:pt>
                <c:pt idx="3">
                  <c:v>45638</c:v>
                </c:pt>
                <c:pt idx="5">
                  <c:v>45670</c:v>
                </c:pt>
                <c:pt idx="7">
                  <c:v>45695</c:v>
                </c:pt>
                <c:pt idx="8">
                  <c:v>45716</c:v>
                </c:pt>
                <c:pt idx="9">
                  <c:v>45739</c:v>
                </c:pt>
                <c:pt idx="10">
                  <c:v>45762</c:v>
                </c:pt>
                <c:pt idx="11">
                  <c:v>45778</c:v>
                </c:pt>
                <c:pt idx="12">
                  <c:v>45788</c:v>
                </c:pt>
                <c:pt idx="13">
                  <c:v>45792</c:v>
                </c:pt>
                <c:pt idx="14">
                  <c:v>45817</c:v>
                </c:pt>
                <c:pt idx="15">
                  <c:v>45836</c:v>
                </c:pt>
                <c:pt idx="16">
                  <c:v>45843</c:v>
                </c:pt>
                <c:pt idx="17">
                  <c:v>45857</c:v>
                </c:pt>
                <c:pt idx="18">
                  <c:v>45871</c:v>
                </c:pt>
                <c:pt idx="19">
                  <c:v>45881</c:v>
                </c:pt>
                <c:pt idx="20">
                  <c:v>45887</c:v>
                </c:pt>
                <c:pt idx="21">
                  <c:v>45901</c:v>
                </c:pt>
                <c:pt idx="22">
                  <c:v>45908</c:v>
                </c:pt>
                <c:pt idx="23">
                  <c:v>45928</c:v>
                </c:pt>
                <c:pt idx="24">
                  <c:v>45960</c:v>
                </c:pt>
                <c:pt idx="25">
                  <c:v>45975</c:v>
                </c:pt>
                <c:pt idx="26">
                  <c:v>46001</c:v>
                </c:pt>
                <c:pt idx="27">
                  <c:v>46044</c:v>
                </c:pt>
                <c:pt idx="28">
                  <c:v>46070</c:v>
                </c:pt>
                <c:pt idx="29">
                  <c:v>46092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C3-4C5D-B4E7-9EBC519F2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98392"/>
        <c:axId val="162922272"/>
      </c:lineChart>
      <c:dateAx>
        <c:axId val="3649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22272"/>
        <c:crosses val="autoZero"/>
        <c:auto val="1"/>
        <c:lblOffset val="100"/>
        <c:baseTimeUnit val="days"/>
      </c:dateAx>
      <c:valAx>
        <c:axId val="16292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F8B56-20C0-45D0-9528-5B3A284F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74A3E-FE64-47F3-9707-76D6E9BEC6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7571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A6EC8-2C9E-43DF-B731-F0308B97F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603E5-FB10-4C09-9237-3D4AA9AB5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050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20180604_122146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2018-06-04T12:21:51Z</dcterms:created>
  <dcterms:modified xsi:type="dcterms:W3CDTF">2018-06-04T12:21:55Z</dcterms:modified>
</cp:coreProperties>
</file>