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0.41189999999999999</c:v>
                </c:pt>
                <c:pt idx="4">
                  <c:v>0</c:v>
                </c:pt>
                <c:pt idx="5">
                  <c:v>0.35049999999999998</c:v>
                </c:pt>
                <c:pt idx="6">
                  <c:v>0</c:v>
                </c:pt>
                <c:pt idx="7">
                  <c:v>0.2014</c:v>
                </c:pt>
                <c:pt idx="8">
                  <c:v>0.25490000000000002</c:v>
                </c:pt>
                <c:pt idx="9">
                  <c:v>0.1356</c:v>
                </c:pt>
                <c:pt idx="10">
                  <c:v>0.15740000000000001</c:v>
                </c:pt>
                <c:pt idx="11">
                  <c:v>0.1726</c:v>
                </c:pt>
                <c:pt idx="12">
                  <c:v>0.22500000000000001</c:v>
                </c:pt>
                <c:pt idx="13">
                  <c:v>0</c:v>
                </c:pt>
                <c:pt idx="14">
                  <c:v>0</c:v>
                </c:pt>
                <c:pt idx="15">
                  <c:v>0.26619999999999999</c:v>
                </c:pt>
                <c:pt idx="16">
                  <c:v>0.2334</c:v>
                </c:pt>
                <c:pt idx="17">
                  <c:v>0</c:v>
                </c:pt>
                <c:pt idx="18">
                  <c:v>0.1265</c:v>
                </c:pt>
                <c:pt idx="19">
                  <c:v>0</c:v>
                </c:pt>
                <c:pt idx="20">
                  <c:v>0</c:v>
                </c:pt>
                <c:pt idx="21">
                  <c:v>0.3261</c:v>
                </c:pt>
                <c:pt idx="22">
                  <c:v>0.17860000000000001</c:v>
                </c:pt>
                <c:pt idx="23">
                  <c:v>0</c:v>
                </c:pt>
                <c:pt idx="24">
                  <c:v>9.1399999999999995E-2</c:v>
                </c:pt>
                <c:pt idx="25">
                  <c:v>0</c:v>
                </c:pt>
                <c:pt idx="26">
                  <c:v>0.21529999999999999</c:v>
                </c:pt>
                <c:pt idx="27">
                  <c:v>0</c:v>
                </c:pt>
                <c:pt idx="28">
                  <c:v>0.18459999999999999</c:v>
                </c:pt>
                <c:pt idx="29">
                  <c:v>9.7699999999999995E-2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C9-4FC3-B0ED-C5074BA321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09648"/>
        <c:axId val="278868728"/>
      </c:lineChart>
      <c:dateAx>
        <c:axId val="4040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68728"/>
        <c:crosses val="autoZero"/>
        <c:auto val="1"/>
        <c:lblOffset val="100"/>
        <c:baseTimeUnit val="days"/>
      </c:dateAx>
      <c:valAx>
        <c:axId val="27886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BB67C-BC95-46B8-A9A1-77720265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85ED34-E07D-48E4-8878-03200C1173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88628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B565D-2B5F-4142-B82C-9532BFC14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8DA60-59E3-4BF4-A62B-8F2F1119A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620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20180604_122144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 Rabie Juice</dc:title>
  <dc:creator>Administrator</dc:creator>
  <cp:lastModifiedBy>Administrator</cp:lastModifiedBy>
  <cp:revision>1</cp:revision>
  <dcterms:created xsi:type="dcterms:W3CDTF">2018-06-04T12:21:44Z</dcterms:created>
  <dcterms:modified xsi:type="dcterms:W3CDTF">2018-06-04T12:21:48Z</dcterms:modified>
</cp:coreProperties>
</file>