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56D-4FAD-8D47-B8A8133880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749408"/>
        <c:axId val="274747768"/>
      </c:lineChart>
      <c:catAx>
        <c:axId val="27474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47768"/>
        <c:crosses val="autoZero"/>
        <c:auto val="1"/>
        <c:lblAlgn val="ctr"/>
        <c:lblOffset val="100"/>
        <c:noMultiLvlLbl val="0"/>
      </c:catAx>
      <c:valAx>
        <c:axId val="27474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4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36B56-F6C2-471F-81A6-B3559EBC8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14D0C0-2A90-4001-8C2A-F7021CEEA9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23881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4D3DE-318A-4702-86C0-B18DCF8FF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08612-7C44-4080-976F-7593360B3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943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20180604_122109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 Rabie Juice</dc:title>
  <dc:creator>Administrator</dc:creator>
  <cp:lastModifiedBy>Administrator</cp:lastModifiedBy>
  <cp:revision>1</cp:revision>
  <dcterms:created xsi:type="dcterms:W3CDTF">2018-06-04T12:21:13Z</dcterms:created>
  <dcterms:modified xsi:type="dcterms:W3CDTF">2018-06-04T12:21:17Z</dcterms:modified>
</cp:coreProperties>
</file>