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4BB7-48B5-8590-A15B13F151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874760"/>
        <c:axId val="284967992"/>
      </c:lineChart>
      <c:catAx>
        <c:axId val="28787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67992"/>
        <c:crosses val="autoZero"/>
        <c:auto val="1"/>
        <c:lblAlgn val="ctr"/>
        <c:lblOffset val="100"/>
        <c:noMultiLvlLbl val="0"/>
      </c:catAx>
      <c:valAx>
        <c:axId val="28496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7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48D49-E72B-4EAD-B85A-A010BDD99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816F8A-93DC-4E42-9077-49AC61B855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47846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A45F3-A2F2-4DDB-A0E8-76C952EA0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DD1E6-0E5F-4B3E-AB15-E3E1CBB6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0658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20180604_122102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 Rabie Juice</dc:title>
  <dc:creator>Administrator</dc:creator>
  <cp:lastModifiedBy>Administrator</cp:lastModifiedBy>
  <cp:revision>1</cp:revision>
  <dcterms:created xsi:type="dcterms:W3CDTF">2018-06-04T12:21:06Z</dcterms:created>
  <dcterms:modified xsi:type="dcterms:W3CDTF">2018-06-04T12:21:10Z</dcterms:modified>
</cp:coreProperties>
</file>