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A91F1-5CFD-4EED-9E35-A66EDE5E66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539167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76171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752057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0356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015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66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4743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2398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847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0368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080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97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672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0E8079-7590-4B5C-96BC-72F32B8B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3E649-1521-48C6-AD54-4DEFF4690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78451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20180604_122057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</dc:title>
  <dc:creator>Administrator</dc:creator>
  <cp:lastModifiedBy>Administrator</cp:lastModifiedBy>
  <cp:revision>1</cp:revision>
  <dcterms:created xsi:type="dcterms:W3CDTF">2018-06-04T12:20:58Z</dcterms:created>
  <dcterms:modified xsi:type="dcterms:W3CDTF">2018-06-04T12:21:03Z</dcterms:modified>
</cp:coreProperties>
</file>