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566103-FAB5-4993-9548-EE5ADE445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702278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39425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781856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36826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443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426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8753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09341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93626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7438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25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26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098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4B30029-6E59-4D63-AF45-9F4B26B6F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5BF57-29ED-4843-91BD-893853EE9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01/01/2018 - 05/16/2018</a:t>
            </a:r>
          </a:p>
        </p:txBody>
      </p:sp>
    </p:spTree>
    <p:extLst>
      <p:ext uri="{BB962C8B-B14F-4D97-AF65-F5344CB8AC3E}">
        <p14:creationId xmlns:p14="http://schemas.microsoft.com/office/powerpoint/2010/main" val="34615625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20180517_082747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KinanKSA</dc:title>
  <dc:creator>Administrator</dc:creator>
  <cp:lastModifiedBy>Administrator</cp:lastModifiedBy>
  <cp:revision>1</cp:revision>
  <dcterms:created xsi:type="dcterms:W3CDTF">2018-05-17T08:27:48Z</dcterms:created>
  <dcterms:modified xsi:type="dcterms:W3CDTF">2018-05-17T08:27:52Z</dcterms:modified>
</cp:coreProperties>
</file>