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C5F18-1A1D-4FCD-9ABB-F056ACE90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44991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07501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43047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153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756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519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0486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35093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44226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2852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835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2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850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6A574D-1F49-4AA3-B52A-DE7FAB6E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1E2FC-3B3A-4E01-8285-786C38AA8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05/01/2017 - 05/16/2018</a:t>
            </a:r>
          </a:p>
        </p:txBody>
      </p:sp>
    </p:spTree>
    <p:extLst>
      <p:ext uri="{BB962C8B-B14F-4D97-AF65-F5344CB8AC3E}">
        <p14:creationId xmlns:p14="http://schemas.microsoft.com/office/powerpoint/2010/main" val="2713029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20180517_082714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KinanKSA</dc:title>
  <dc:creator>Administrator</dc:creator>
  <cp:lastModifiedBy>Administrator</cp:lastModifiedBy>
  <cp:revision>1</cp:revision>
  <dcterms:created xsi:type="dcterms:W3CDTF">2018-05-17T08:27:15Z</dcterms:created>
  <dcterms:modified xsi:type="dcterms:W3CDTF">2018-05-17T08:27:19Z</dcterms:modified>
</cp:coreProperties>
</file>